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9" r:id="rId2"/>
  </p:sldMasterIdLst>
  <p:notesMasterIdLst>
    <p:notesMasterId r:id="rId16"/>
  </p:notesMasterIdLst>
  <p:handoutMasterIdLst>
    <p:handoutMasterId r:id="rId17"/>
  </p:handoutMasterIdLst>
  <p:sldIdLst>
    <p:sldId id="256" r:id="rId3"/>
    <p:sldId id="287" r:id="rId4"/>
    <p:sldId id="1255" r:id="rId5"/>
    <p:sldId id="1224" r:id="rId6"/>
    <p:sldId id="1273" r:id="rId7"/>
    <p:sldId id="1268" r:id="rId8"/>
    <p:sldId id="1274" r:id="rId9"/>
    <p:sldId id="1258" r:id="rId10"/>
    <p:sldId id="1267" r:id="rId11"/>
    <p:sldId id="1237" r:id="rId12"/>
    <p:sldId id="1266" r:id="rId13"/>
    <p:sldId id="1261" r:id="rId14"/>
    <p:sldId id="1269" r:id="rId1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77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8D8D"/>
    <a:srgbClr val="A890FE"/>
    <a:srgbClr val="7030A0"/>
    <a:srgbClr val="027FFC"/>
    <a:srgbClr val="CCD1EC"/>
    <a:srgbClr val="724444"/>
    <a:srgbClr val="0AF8FC"/>
    <a:srgbClr val="D5E9FD"/>
    <a:srgbClr val="FF1F45"/>
    <a:srgbClr val="D9D9D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95"/>
    <p:restoredTop sz="95874"/>
  </p:normalViewPr>
  <p:slideViewPr>
    <p:cSldViewPr snapToGrid="0" snapToObjects="1" showGuides="1">
      <p:cViewPr>
        <p:scale>
          <a:sx n="64" d="100"/>
          <a:sy n="64" d="100"/>
        </p:scale>
        <p:origin x="-1788" y="-696"/>
      </p:cViewPr>
      <p:guideLst>
        <p:guide orient="horz" pos="777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09" d="100"/>
          <a:sy n="109" d="100"/>
        </p:scale>
        <p:origin x="4136" y="19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xmlns="" id="{01C3D021-314B-B246-BD2B-7158067155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2C5AF1F7-3C99-4F4C-B64B-F4D1AC41E0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CC809A-047D-4C4C-99AD-66B485108806}" type="datetimeFigureOut">
              <a:rPr lang="es-ES" smtClean="0"/>
              <a:pPr/>
              <a:t>19/11/2024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B901BD77-0ECA-C741-B2CC-0AD76CD88B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BAE0DFAE-7A61-7440-8660-C57EC751802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117896-8281-814C-90D0-582BBDE888E1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283902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7ED65C-1759-EA41-A662-092C252C0EBD}" type="datetimeFigureOut">
              <a:rPr lang="es-ES" smtClean="0"/>
              <a:pPr/>
              <a:t>19/11/2024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6E274-6C6E-6642-919E-CD4F0B1598B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0153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16E274-6C6E-6642-919E-CD4F0B1598BB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65325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D5A016E1-37C1-924C-ABA9-36F208A10056}"/>
              </a:ext>
            </a:extLst>
          </p:cNvPr>
          <p:cNvGrpSpPr/>
          <p:nvPr userDrawn="1"/>
        </p:nvGrpSpPr>
        <p:grpSpPr>
          <a:xfrm>
            <a:off x="3158897" y="-815460"/>
            <a:ext cx="11705966" cy="11922295"/>
            <a:chOff x="6903721" y="826212"/>
            <a:chExt cx="4900294" cy="5540850"/>
          </a:xfrm>
        </p:grpSpPr>
        <p:sp>
          <p:nvSpPr>
            <p:cNvPr id="7" name="Elipse 17">
              <a:extLst>
                <a:ext uri="{FF2B5EF4-FFF2-40B4-BE49-F238E27FC236}">
                  <a16:creationId xmlns:a16="http://schemas.microsoft.com/office/drawing/2014/main" xmlns="" id="{B297D418-0586-D042-9317-6D31B10AC003}"/>
                </a:ext>
              </a:extLst>
            </p:cNvPr>
            <p:cNvSpPr/>
            <p:nvPr/>
          </p:nvSpPr>
          <p:spPr>
            <a:xfrm rot="581137">
              <a:off x="6986900" y="826212"/>
              <a:ext cx="4817115" cy="5305167"/>
            </a:xfrm>
            <a:custGeom>
              <a:avLst/>
              <a:gdLst>
                <a:gd name="connsiteX0" fmla="*/ 0 w 4109987"/>
                <a:gd name="connsiteY0" fmla="*/ 2054994 h 4109987"/>
                <a:gd name="connsiteX1" fmla="*/ 2054994 w 4109987"/>
                <a:gd name="connsiteY1" fmla="*/ 0 h 4109987"/>
                <a:gd name="connsiteX2" fmla="*/ 4109988 w 4109987"/>
                <a:gd name="connsiteY2" fmla="*/ 2054994 h 4109987"/>
                <a:gd name="connsiteX3" fmla="*/ 2054994 w 4109987"/>
                <a:gd name="connsiteY3" fmla="*/ 4109988 h 4109987"/>
                <a:gd name="connsiteX4" fmla="*/ 0 w 4109987"/>
                <a:gd name="connsiteY4" fmla="*/ 2054994 h 4109987"/>
                <a:gd name="connsiteX0" fmla="*/ 8389 w 4118377"/>
                <a:gd name="connsiteY0" fmla="*/ 2536257 h 4591251"/>
                <a:gd name="connsiteX1" fmla="*/ 2737151 w 4118377"/>
                <a:gd name="connsiteY1" fmla="*/ 0 h 4591251"/>
                <a:gd name="connsiteX2" fmla="*/ 4118377 w 4118377"/>
                <a:gd name="connsiteY2" fmla="*/ 2536257 h 4591251"/>
                <a:gd name="connsiteX3" fmla="*/ 2063383 w 4118377"/>
                <a:gd name="connsiteY3" fmla="*/ 4591251 h 4591251"/>
                <a:gd name="connsiteX4" fmla="*/ 8389 w 4118377"/>
                <a:gd name="connsiteY4" fmla="*/ 2536257 h 4591251"/>
                <a:gd name="connsiteX0" fmla="*/ 3220 w 4142130"/>
                <a:gd name="connsiteY0" fmla="*/ 2536257 h 4860759"/>
                <a:gd name="connsiteX1" fmla="*/ 2731982 w 4142130"/>
                <a:gd name="connsiteY1" fmla="*/ 0 h 4860759"/>
                <a:gd name="connsiteX2" fmla="*/ 4113208 w 4142130"/>
                <a:gd name="connsiteY2" fmla="*/ 2536257 h 4860759"/>
                <a:gd name="connsiteX3" fmla="*/ 3251747 w 4142130"/>
                <a:gd name="connsiteY3" fmla="*/ 4860759 h 4860759"/>
                <a:gd name="connsiteX4" fmla="*/ 3220 w 4142130"/>
                <a:gd name="connsiteY4" fmla="*/ 2536257 h 4860759"/>
                <a:gd name="connsiteX0" fmla="*/ 274681 w 4413591"/>
                <a:gd name="connsiteY0" fmla="*/ 2536257 h 4860759"/>
                <a:gd name="connsiteX1" fmla="*/ 3003443 w 4413591"/>
                <a:gd name="connsiteY1" fmla="*/ 0 h 4860759"/>
                <a:gd name="connsiteX2" fmla="*/ 4384669 w 4413591"/>
                <a:gd name="connsiteY2" fmla="*/ 2536257 h 4860759"/>
                <a:gd name="connsiteX3" fmla="*/ 3523208 w 4413591"/>
                <a:gd name="connsiteY3" fmla="*/ 4860759 h 4860759"/>
                <a:gd name="connsiteX4" fmla="*/ 274681 w 4413591"/>
                <a:gd name="connsiteY4" fmla="*/ 2536257 h 486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591" h="4860759">
                  <a:moveTo>
                    <a:pt x="274681" y="2536257"/>
                  </a:moveTo>
                  <a:cubicBezTo>
                    <a:pt x="1525966" y="705853"/>
                    <a:pt x="1868501" y="0"/>
                    <a:pt x="3003443" y="0"/>
                  </a:cubicBezTo>
                  <a:cubicBezTo>
                    <a:pt x="4138385" y="0"/>
                    <a:pt x="4384669" y="1401315"/>
                    <a:pt x="4384669" y="2536257"/>
                  </a:cubicBezTo>
                  <a:cubicBezTo>
                    <a:pt x="4384669" y="3671199"/>
                    <a:pt x="4658150" y="4860759"/>
                    <a:pt x="3523208" y="4860759"/>
                  </a:cubicBezTo>
                  <a:cubicBezTo>
                    <a:pt x="2388266" y="4860759"/>
                    <a:pt x="-976604" y="4366661"/>
                    <a:pt x="274681" y="2536257"/>
                  </a:cubicBezTo>
                  <a:close/>
                </a:path>
              </a:pathLst>
            </a:custGeom>
            <a:gradFill>
              <a:gsLst>
                <a:gs pos="0">
                  <a:srgbClr val="EA8D8D">
                    <a:alpha val="46000"/>
                  </a:srgbClr>
                </a:gs>
                <a:gs pos="99000">
                  <a:srgbClr val="A890FE">
                    <a:alpha val="32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Elipse 17">
              <a:extLst>
                <a:ext uri="{FF2B5EF4-FFF2-40B4-BE49-F238E27FC236}">
                  <a16:creationId xmlns:a16="http://schemas.microsoft.com/office/drawing/2014/main" xmlns="" id="{775F336D-E150-6C48-A091-E3804D5C785F}"/>
                </a:ext>
              </a:extLst>
            </p:cNvPr>
            <p:cNvSpPr/>
            <p:nvPr/>
          </p:nvSpPr>
          <p:spPr>
            <a:xfrm>
              <a:off x="6903721" y="1061895"/>
              <a:ext cx="4817115" cy="5305167"/>
            </a:xfrm>
            <a:custGeom>
              <a:avLst/>
              <a:gdLst>
                <a:gd name="connsiteX0" fmla="*/ 0 w 4109987"/>
                <a:gd name="connsiteY0" fmla="*/ 2054994 h 4109987"/>
                <a:gd name="connsiteX1" fmla="*/ 2054994 w 4109987"/>
                <a:gd name="connsiteY1" fmla="*/ 0 h 4109987"/>
                <a:gd name="connsiteX2" fmla="*/ 4109988 w 4109987"/>
                <a:gd name="connsiteY2" fmla="*/ 2054994 h 4109987"/>
                <a:gd name="connsiteX3" fmla="*/ 2054994 w 4109987"/>
                <a:gd name="connsiteY3" fmla="*/ 4109988 h 4109987"/>
                <a:gd name="connsiteX4" fmla="*/ 0 w 4109987"/>
                <a:gd name="connsiteY4" fmla="*/ 2054994 h 4109987"/>
                <a:gd name="connsiteX0" fmla="*/ 8389 w 4118377"/>
                <a:gd name="connsiteY0" fmla="*/ 2536257 h 4591251"/>
                <a:gd name="connsiteX1" fmla="*/ 2737151 w 4118377"/>
                <a:gd name="connsiteY1" fmla="*/ 0 h 4591251"/>
                <a:gd name="connsiteX2" fmla="*/ 4118377 w 4118377"/>
                <a:gd name="connsiteY2" fmla="*/ 2536257 h 4591251"/>
                <a:gd name="connsiteX3" fmla="*/ 2063383 w 4118377"/>
                <a:gd name="connsiteY3" fmla="*/ 4591251 h 4591251"/>
                <a:gd name="connsiteX4" fmla="*/ 8389 w 4118377"/>
                <a:gd name="connsiteY4" fmla="*/ 2536257 h 4591251"/>
                <a:gd name="connsiteX0" fmla="*/ 3220 w 4142130"/>
                <a:gd name="connsiteY0" fmla="*/ 2536257 h 4860759"/>
                <a:gd name="connsiteX1" fmla="*/ 2731982 w 4142130"/>
                <a:gd name="connsiteY1" fmla="*/ 0 h 4860759"/>
                <a:gd name="connsiteX2" fmla="*/ 4113208 w 4142130"/>
                <a:gd name="connsiteY2" fmla="*/ 2536257 h 4860759"/>
                <a:gd name="connsiteX3" fmla="*/ 3251747 w 4142130"/>
                <a:gd name="connsiteY3" fmla="*/ 4860759 h 4860759"/>
                <a:gd name="connsiteX4" fmla="*/ 3220 w 4142130"/>
                <a:gd name="connsiteY4" fmla="*/ 2536257 h 4860759"/>
                <a:gd name="connsiteX0" fmla="*/ 274681 w 4413591"/>
                <a:gd name="connsiteY0" fmla="*/ 2536257 h 4860759"/>
                <a:gd name="connsiteX1" fmla="*/ 3003443 w 4413591"/>
                <a:gd name="connsiteY1" fmla="*/ 0 h 4860759"/>
                <a:gd name="connsiteX2" fmla="*/ 4384669 w 4413591"/>
                <a:gd name="connsiteY2" fmla="*/ 2536257 h 4860759"/>
                <a:gd name="connsiteX3" fmla="*/ 3523208 w 4413591"/>
                <a:gd name="connsiteY3" fmla="*/ 4860759 h 4860759"/>
                <a:gd name="connsiteX4" fmla="*/ 274681 w 4413591"/>
                <a:gd name="connsiteY4" fmla="*/ 2536257 h 486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591" h="4860759">
                  <a:moveTo>
                    <a:pt x="274681" y="2536257"/>
                  </a:moveTo>
                  <a:cubicBezTo>
                    <a:pt x="1525966" y="705853"/>
                    <a:pt x="1868501" y="0"/>
                    <a:pt x="3003443" y="0"/>
                  </a:cubicBezTo>
                  <a:cubicBezTo>
                    <a:pt x="4138385" y="0"/>
                    <a:pt x="4384669" y="1401315"/>
                    <a:pt x="4384669" y="2536257"/>
                  </a:cubicBezTo>
                  <a:cubicBezTo>
                    <a:pt x="4384669" y="3671199"/>
                    <a:pt x="4658150" y="4860759"/>
                    <a:pt x="3523208" y="4860759"/>
                  </a:cubicBezTo>
                  <a:cubicBezTo>
                    <a:pt x="2388266" y="4860759"/>
                    <a:pt x="-976604" y="4366661"/>
                    <a:pt x="274681" y="2536257"/>
                  </a:cubicBezTo>
                  <a:close/>
                </a:path>
              </a:pathLst>
            </a:custGeom>
            <a:gradFill>
              <a:gsLst>
                <a:gs pos="0">
                  <a:srgbClr val="EA8D8D"/>
                </a:gs>
                <a:gs pos="99000">
                  <a:srgbClr val="A890FE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xmlns="" val="4230220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3F2F087-B59B-CF45-AED3-5C3953C4EF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CCB5DA0-CA86-2D4F-AB16-F94ABBC3AA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1B316AE-43C9-B043-B369-53C22D32E8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BEB5F8-2220-7044-B131-05899ACF52F6}" type="datetimeFigureOut">
              <a:rPr lang="es-ES" smtClean="0"/>
              <a:pPr/>
              <a:t>19/11/2024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BC4FAB1-3B9E-1C4D-8DE7-B51021F12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1570CF9-4140-D341-8D2C-22A68B318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915D20-C43A-534B-9C2F-3B7B9A4C4735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539053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C1CA1505-6FAA-FE41-BC05-CE29A6E1D1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BEB5F8-2220-7044-B131-05899ACF52F6}" type="datetimeFigureOut">
              <a:rPr lang="es-ES" smtClean="0"/>
              <a:pPr/>
              <a:t>19/11/2024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A638C2C2-1CCD-0743-9174-9DF7C1E0D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AC22DC33-948C-FF45-A246-A04E62212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915D20-C43A-534B-9C2F-3B7B9A4C4735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58234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sktop-Mox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14">
            <a:extLst>
              <a:ext uri="{FF2B5EF4-FFF2-40B4-BE49-F238E27FC236}">
                <a16:creationId xmlns:a16="http://schemas.microsoft.com/office/drawing/2014/main" xmlns="" id="{36020D0A-91E1-8E41-AB2E-76B4D4A5955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95725" y="2171700"/>
            <a:ext cx="5010150" cy="30226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effectLst/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283598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cs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14">
            <a:extLst>
              <a:ext uri="{FF2B5EF4-FFF2-40B4-BE49-F238E27FC236}">
                <a16:creationId xmlns:a16="http://schemas.microsoft.com/office/drawing/2014/main" xmlns="" id="{08AC51FE-0277-B943-BBB8-DE71EE77F1B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35859" y="1527927"/>
            <a:ext cx="2215107" cy="396570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effectLst/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221923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14">
            <a:extLst>
              <a:ext uri="{FF2B5EF4-FFF2-40B4-BE49-F238E27FC236}">
                <a16:creationId xmlns:a16="http://schemas.microsoft.com/office/drawing/2014/main" xmlns="" id="{0F4E1C3F-BF38-4B48-9A42-7B964F1AAA7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132512" cy="6858000"/>
          </a:xfrm>
          <a:prstGeom prst="roundRect">
            <a:avLst>
              <a:gd name="adj" fmla="val 0"/>
            </a:avLst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402410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72107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14">
            <a:extLst>
              <a:ext uri="{FF2B5EF4-FFF2-40B4-BE49-F238E27FC236}">
                <a16:creationId xmlns:a16="http://schemas.microsoft.com/office/drawing/2014/main" xmlns="" id="{14FB1898-5C39-284E-A562-CAE9D3C4323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58593" y="1136179"/>
            <a:ext cx="2215107" cy="396570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effectLst/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9" name="Marcador de posición de imagen 14">
            <a:extLst>
              <a:ext uri="{FF2B5EF4-FFF2-40B4-BE49-F238E27FC236}">
                <a16:creationId xmlns:a16="http://schemas.microsoft.com/office/drawing/2014/main" xmlns="" id="{9D9DB674-9E30-0440-BCD7-AEB475AFA3D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543316" y="4275986"/>
            <a:ext cx="2215107" cy="396570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281619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acteristics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xmlns="" id="{DE2AC76A-218C-AE4C-AF05-A039EE09A1B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48543" y="-491594"/>
            <a:ext cx="2127250" cy="3808413"/>
          </a:xfrm>
          <a:prstGeom prst="roundRect">
            <a:avLst>
              <a:gd name="adj" fmla="val 4238"/>
            </a:avLst>
          </a:prstGeom>
          <a:solidFill>
            <a:schemeClr val="bg1">
              <a:lumMod val="95000"/>
            </a:schemeClr>
          </a:solidFill>
          <a:effectLst>
            <a:outerShdw blurRad="1016000" dist="38100" dir="5400000" algn="t" rotWithShape="0">
              <a:prstClr val="black">
                <a:alpha val="20000"/>
              </a:prst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</a:p>
          <a:p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6" name="Marcador de posición de imagen 14">
            <a:extLst>
              <a:ext uri="{FF2B5EF4-FFF2-40B4-BE49-F238E27FC236}">
                <a16:creationId xmlns:a16="http://schemas.microsoft.com/office/drawing/2014/main" xmlns="" id="{94DB2D1A-9C44-484D-9CDA-210620AB0D4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0999" y="609442"/>
            <a:ext cx="2127250" cy="3808413"/>
          </a:xfrm>
          <a:prstGeom prst="roundRect">
            <a:avLst>
              <a:gd name="adj" fmla="val 4238"/>
            </a:avLst>
          </a:prstGeom>
          <a:solidFill>
            <a:schemeClr val="bg1">
              <a:lumMod val="95000"/>
            </a:schemeClr>
          </a:solidFill>
          <a:effectLst>
            <a:outerShdw blurRad="1016000" dist="38100" dir="5400000" algn="t" rotWithShape="0">
              <a:prstClr val="black">
                <a:alpha val="20000"/>
              </a:prst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</a:p>
          <a:p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7" name="Marcador de posición de imagen 14">
            <a:extLst>
              <a:ext uri="{FF2B5EF4-FFF2-40B4-BE49-F238E27FC236}">
                <a16:creationId xmlns:a16="http://schemas.microsoft.com/office/drawing/2014/main" xmlns="" id="{F7365EA3-B542-DE4D-8D78-D6AD1300F56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98096" y="3803712"/>
            <a:ext cx="2127250" cy="3808413"/>
          </a:xfrm>
          <a:prstGeom prst="roundRect">
            <a:avLst>
              <a:gd name="adj" fmla="val 4238"/>
            </a:avLst>
          </a:prstGeom>
          <a:solidFill>
            <a:schemeClr val="bg1">
              <a:lumMod val="95000"/>
            </a:schemeClr>
          </a:solidFill>
          <a:effectLst>
            <a:outerShdw blurRad="1016000" dist="38100" dir="5400000" algn="t" rotWithShape="0">
              <a:prstClr val="black">
                <a:alpha val="20000"/>
              </a:prst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</a:p>
          <a:p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8" name="Marcador de posición de imagen 14">
            <a:extLst>
              <a:ext uri="{FF2B5EF4-FFF2-40B4-BE49-F238E27FC236}">
                <a16:creationId xmlns:a16="http://schemas.microsoft.com/office/drawing/2014/main" xmlns="" id="{AC6872AC-8D1D-A345-8EF8-08F3790A7DA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0999" y="5033551"/>
            <a:ext cx="2127250" cy="3808413"/>
          </a:xfrm>
          <a:prstGeom prst="roundRect">
            <a:avLst>
              <a:gd name="adj" fmla="val 4238"/>
            </a:avLst>
          </a:prstGeom>
          <a:solidFill>
            <a:schemeClr val="bg1">
              <a:lumMod val="95000"/>
            </a:schemeClr>
          </a:solidFill>
          <a:effectLst>
            <a:outerShdw blurRad="1016000" dist="38100" dir="5400000" algn="t" rotWithShape="0">
              <a:prstClr val="black">
                <a:alpha val="20000"/>
              </a:prst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</a:p>
          <a:p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973057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FE392207-F995-BD4F-B780-445C0B8F4D97}"/>
              </a:ext>
            </a:extLst>
          </p:cNvPr>
          <p:cNvSpPr/>
          <p:nvPr userDrawn="1"/>
        </p:nvSpPr>
        <p:spPr>
          <a:xfrm>
            <a:off x="6059488" y="0"/>
            <a:ext cx="6132512" cy="6858000"/>
          </a:xfrm>
          <a:prstGeom prst="rect">
            <a:avLst/>
          </a:prstGeom>
          <a:gradFill>
            <a:gsLst>
              <a:gs pos="0">
                <a:srgbClr val="EA8D8D">
                  <a:alpha val="46000"/>
                </a:srgbClr>
              </a:gs>
              <a:gs pos="99000">
                <a:srgbClr val="A890FE">
                  <a:alpha val="3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Marcador de posición de imagen 14">
            <a:extLst>
              <a:ext uri="{FF2B5EF4-FFF2-40B4-BE49-F238E27FC236}">
                <a16:creationId xmlns:a16="http://schemas.microsoft.com/office/drawing/2014/main" xmlns="" id="{FEB27C5B-A5B2-C244-BF57-A5CBAC172C5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59488" y="0"/>
            <a:ext cx="6132512" cy="6858000"/>
          </a:xfrm>
          <a:prstGeom prst="roundRect">
            <a:avLst>
              <a:gd name="adj" fmla="val 0"/>
            </a:avLst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238356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cs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14">
            <a:extLst>
              <a:ext uri="{FF2B5EF4-FFF2-40B4-BE49-F238E27FC236}">
                <a16:creationId xmlns:a16="http://schemas.microsoft.com/office/drawing/2014/main" xmlns="" id="{394010A6-60DA-AF4A-9126-0A1B5AB69BB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60097" y="1708337"/>
            <a:ext cx="2215107" cy="396570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effectLst/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896032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-pre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xmlns="" id="{AC773809-252C-4E49-A955-C8DFB29DD83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67499" y="2461830"/>
            <a:ext cx="1903013" cy="3406961"/>
          </a:xfrm>
          <a:prstGeom prst="roundRect">
            <a:avLst>
              <a:gd name="adj" fmla="val 4238"/>
            </a:avLst>
          </a:prstGeom>
          <a:solidFill>
            <a:schemeClr val="bg1">
              <a:lumMod val="95000"/>
            </a:schemeClr>
          </a:solidFill>
          <a:effectLst>
            <a:outerShdw blurRad="1016000" dist="38100" dir="5400000" algn="t" rotWithShape="0">
              <a:prstClr val="black">
                <a:alpha val="20000"/>
              </a:prst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 </a:t>
            </a:r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3" name="Marcador de posición de imagen 14">
            <a:extLst>
              <a:ext uri="{FF2B5EF4-FFF2-40B4-BE49-F238E27FC236}">
                <a16:creationId xmlns:a16="http://schemas.microsoft.com/office/drawing/2014/main" xmlns="" id="{B0B43BA9-AB9B-194D-BEE3-1F6CED2ABF3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721488" y="2461830"/>
            <a:ext cx="1903013" cy="3406961"/>
          </a:xfrm>
          <a:prstGeom prst="roundRect">
            <a:avLst>
              <a:gd name="adj" fmla="val 4238"/>
            </a:avLst>
          </a:prstGeom>
          <a:solidFill>
            <a:schemeClr val="bg1">
              <a:lumMod val="95000"/>
            </a:schemeClr>
          </a:solidFill>
          <a:effectLst>
            <a:outerShdw blurRad="1016000" dist="38100" dir="5400000" algn="t" rotWithShape="0">
              <a:prstClr val="black">
                <a:alpha val="20000"/>
              </a:prst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 </a:t>
            </a:r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6DA65729-D585-E04C-8B7F-C6072D3CC5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08433" y="1757961"/>
            <a:ext cx="2859066" cy="5100039"/>
          </a:xfrm>
          <a:prstGeom prst="rect">
            <a:avLst/>
          </a:prstGeom>
        </p:spPr>
      </p:pic>
      <p:sp>
        <p:nvSpPr>
          <p:cNvPr id="11" name="Marcador de posición de imagen 14">
            <a:extLst>
              <a:ext uri="{FF2B5EF4-FFF2-40B4-BE49-F238E27FC236}">
                <a16:creationId xmlns:a16="http://schemas.microsoft.com/office/drawing/2014/main" xmlns="" id="{1E079F38-52A3-B546-AA1E-ECF09632A1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98776" y="2602339"/>
            <a:ext cx="1894974" cy="3392569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effectLst/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7" name="Marcador de posición de imagen 14">
            <a:extLst>
              <a:ext uri="{FF2B5EF4-FFF2-40B4-BE49-F238E27FC236}">
                <a16:creationId xmlns:a16="http://schemas.microsoft.com/office/drawing/2014/main" xmlns="" id="{6FBB2B84-5851-BE43-B69F-98B5784ED1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781890" y="2461830"/>
            <a:ext cx="1903013" cy="3406961"/>
          </a:xfrm>
          <a:prstGeom prst="roundRect">
            <a:avLst>
              <a:gd name="adj" fmla="val 4238"/>
            </a:avLst>
          </a:prstGeom>
          <a:solidFill>
            <a:schemeClr val="bg1">
              <a:lumMod val="95000"/>
            </a:schemeClr>
          </a:solidFill>
          <a:effectLst>
            <a:outerShdw blurRad="1016000" dist="38100" dir="5400000" algn="t" rotWithShape="0">
              <a:prstClr val="black">
                <a:alpha val="20000"/>
              </a:prst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 </a:t>
            </a:r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8" name="Marcador de posición de imagen 14">
            <a:extLst>
              <a:ext uri="{FF2B5EF4-FFF2-40B4-BE49-F238E27FC236}">
                <a16:creationId xmlns:a16="http://schemas.microsoft.com/office/drawing/2014/main" xmlns="" id="{30486D01-82FC-3645-A986-D00C183751D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7097" y="2461830"/>
            <a:ext cx="1903013" cy="3406961"/>
          </a:xfrm>
          <a:prstGeom prst="roundRect">
            <a:avLst>
              <a:gd name="adj" fmla="val 4238"/>
            </a:avLst>
          </a:prstGeom>
          <a:solidFill>
            <a:schemeClr val="bg1">
              <a:lumMod val="95000"/>
            </a:schemeClr>
          </a:solidFill>
          <a:effectLst>
            <a:outerShdw blurRad="1016000" dist="38100" dir="5400000" algn="t" rotWithShape="0">
              <a:prstClr val="black">
                <a:alpha val="20000"/>
              </a:prst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 </a:t>
            </a:r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4142629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14">
            <a:extLst>
              <a:ext uri="{FF2B5EF4-FFF2-40B4-BE49-F238E27FC236}">
                <a16:creationId xmlns:a16="http://schemas.microsoft.com/office/drawing/2014/main" xmlns="" id="{C825F312-8925-EB42-853F-21A9E6166FE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27656" y="1718632"/>
            <a:ext cx="3195344" cy="3291068"/>
          </a:xfrm>
          <a:prstGeom prst="roundRect">
            <a:avLst>
              <a:gd name="adj" fmla="val 20821"/>
            </a:avLst>
          </a:prstGeom>
          <a:solidFill>
            <a:schemeClr val="bg1">
              <a:lumMod val="95000"/>
            </a:schemeClr>
          </a:solidFill>
          <a:effectLst>
            <a:outerShdw blurRad="1016000" dist="38100" dir="5400000" algn="t" rotWithShape="0">
              <a:prstClr val="black">
                <a:alpha val="20000"/>
              </a:prst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 App logo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905169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a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14">
            <a:extLst>
              <a:ext uri="{FF2B5EF4-FFF2-40B4-BE49-F238E27FC236}">
                <a16:creationId xmlns:a16="http://schemas.microsoft.com/office/drawing/2014/main" xmlns="" id="{E60CC7CE-F82C-6342-9B02-795CDCF9186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2013547"/>
            <a:ext cx="2291938" cy="4103253"/>
          </a:xfrm>
          <a:prstGeom prst="roundRect">
            <a:avLst>
              <a:gd name="adj" fmla="val 4238"/>
            </a:avLst>
          </a:prstGeom>
          <a:solidFill>
            <a:schemeClr val="bg1">
              <a:lumMod val="95000"/>
            </a:schemeClr>
          </a:solidFill>
          <a:effectLst>
            <a:outerShdw blurRad="1016000" dist="38100" dir="5400000" algn="t" rotWithShape="0">
              <a:prstClr val="black">
                <a:alpha val="20000"/>
              </a:prst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 </a:t>
            </a:r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9" name="Marcador de posición de imagen 14">
            <a:extLst>
              <a:ext uri="{FF2B5EF4-FFF2-40B4-BE49-F238E27FC236}">
                <a16:creationId xmlns:a16="http://schemas.microsoft.com/office/drawing/2014/main" xmlns="" id="{6D5A6EA7-E15D-C04B-B6B0-11EDC8DB2E3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38351" y="724573"/>
            <a:ext cx="2291938" cy="4103253"/>
          </a:xfrm>
          <a:prstGeom prst="roundRect">
            <a:avLst>
              <a:gd name="adj" fmla="val 4238"/>
            </a:avLst>
          </a:prstGeom>
          <a:solidFill>
            <a:schemeClr val="bg1">
              <a:lumMod val="95000"/>
            </a:schemeClr>
          </a:solidFill>
          <a:effectLst>
            <a:outerShdw blurRad="1016000" dist="38100" dir="5400000" algn="t" rotWithShape="0">
              <a:prstClr val="black">
                <a:alpha val="20000"/>
              </a:prst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 </a:t>
            </a:r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145039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-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14">
            <a:extLst>
              <a:ext uri="{FF2B5EF4-FFF2-40B4-BE49-F238E27FC236}">
                <a16:creationId xmlns:a16="http://schemas.microsoft.com/office/drawing/2014/main" xmlns="" id="{08E02B06-7CAE-EF4B-9106-20D27DC9AFB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61259" y="1527927"/>
            <a:ext cx="2215107" cy="396570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effectLst/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057021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posición de imagen 14">
            <a:extLst>
              <a:ext uri="{FF2B5EF4-FFF2-40B4-BE49-F238E27FC236}">
                <a16:creationId xmlns:a16="http://schemas.microsoft.com/office/drawing/2014/main" xmlns="" id="{A3BA9D44-A2FA-374F-8921-210467C0C53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719014" y="2115529"/>
            <a:ext cx="1958880" cy="3506979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effectLst/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3" name="Marcador de posición de imagen 14">
            <a:extLst>
              <a:ext uri="{FF2B5EF4-FFF2-40B4-BE49-F238E27FC236}">
                <a16:creationId xmlns:a16="http://schemas.microsoft.com/office/drawing/2014/main" xmlns="" id="{B0BF181C-FC1F-A543-8D96-433EA783B9DF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3119093" y="1927002"/>
            <a:ext cx="1983548" cy="3551143"/>
          </a:xfrm>
          <a:prstGeom prst="roundRect">
            <a:avLst>
              <a:gd name="adj" fmla="val 4238"/>
            </a:avLst>
          </a:prstGeom>
          <a:solidFill>
            <a:schemeClr val="bg1">
              <a:lumMod val="95000"/>
            </a:schemeClr>
          </a:solidFill>
          <a:effectLst>
            <a:outerShdw blurRad="1016000" dist="38100" dir="5400000" algn="t" rotWithShape="0">
              <a:prstClr val="black">
                <a:alpha val="20000"/>
              </a:prst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 </a:t>
            </a:r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xmlns="" id="{E4C4B386-01CD-3845-8ABC-699A50C65C9A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5304342" y="1927002"/>
            <a:ext cx="1983548" cy="3551143"/>
          </a:xfrm>
          <a:prstGeom prst="roundRect">
            <a:avLst>
              <a:gd name="adj" fmla="val 4238"/>
            </a:avLst>
          </a:prstGeom>
          <a:solidFill>
            <a:schemeClr val="bg1">
              <a:lumMod val="95000"/>
            </a:schemeClr>
          </a:solidFill>
          <a:effectLst>
            <a:outerShdw blurRad="1016000" dist="38100" dir="5400000" algn="t" rotWithShape="0">
              <a:prstClr val="black">
                <a:alpha val="20000"/>
              </a:prst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 </a:t>
            </a:r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6" name="Marcador de posición de imagen 14">
            <a:extLst>
              <a:ext uri="{FF2B5EF4-FFF2-40B4-BE49-F238E27FC236}">
                <a16:creationId xmlns:a16="http://schemas.microsoft.com/office/drawing/2014/main" xmlns="" id="{01BE4639-31E4-F14E-8D67-2FBFF27027C3}"/>
              </a:ext>
            </a:extLst>
          </p:cNvPr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7489592" y="1927002"/>
            <a:ext cx="1983548" cy="3551143"/>
          </a:xfrm>
          <a:prstGeom prst="roundRect">
            <a:avLst>
              <a:gd name="adj" fmla="val 4238"/>
            </a:avLst>
          </a:prstGeom>
          <a:solidFill>
            <a:schemeClr val="bg1">
              <a:lumMod val="95000"/>
            </a:schemeClr>
          </a:solidFill>
          <a:effectLst>
            <a:outerShdw blurRad="1016000" dist="38100" dir="5400000" algn="t" rotWithShape="0">
              <a:prstClr val="black">
                <a:alpha val="20000"/>
              </a:prst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 </a:t>
            </a:r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7" name="Marcador de posición de imagen 14">
            <a:extLst>
              <a:ext uri="{FF2B5EF4-FFF2-40B4-BE49-F238E27FC236}">
                <a16:creationId xmlns:a16="http://schemas.microsoft.com/office/drawing/2014/main" xmlns="" id="{512D4630-75CE-8C40-B226-8E6F2063B122}"/>
              </a:ext>
            </a:extLst>
          </p:cNvPr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9674842" y="1927002"/>
            <a:ext cx="1983548" cy="3551143"/>
          </a:xfrm>
          <a:prstGeom prst="roundRect">
            <a:avLst>
              <a:gd name="adj" fmla="val 4238"/>
            </a:avLst>
          </a:prstGeom>
          <a:solidFill>
            <a:schemeClr val="bg1">
              <a:lumMod val="95000"/>
            </a:schemeClr>
          </a:solidFill>
          <a:effectLst>
            <a:outerShdw blurRad="1016000" dist="38100" dir="5400000" algn="t" rotWithShape="0">
              <a:prstClr val="black">
                <a:alpha val="20000"/>
              </a:prst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 </a:t>
            </a:r>
            <a:r>
              <a:rPr lang="es-ES" dirty="0" err="1"/>
              <a:t>screen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442957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4BCAA100-0AC5-874F-BA1D-6B82D2CCA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D1E95DD7-F96D-E24B-93B3-FDAD71F58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9652B973-4366-4B43-8527-64B3B25198E6}"/>
              </a:ext>
            </a:extLst>
          </p:cNvPr>
          <p:cNvSpPr txBox="1">
            <a:spLocks/>
          </p:cNvSpPr>
          <p:nvPr userDrawn="1"/>
        </p:nvSpPr>
        <p:spPr>
          <a:xfrm>
            <a:off x="11676887" y="66977"/>
            <a:ext cx="641381" cy="328295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100" b="0" i="0" spc="300" smtClean="0">
                <a:solidFill>
                  <a:srgbClr val="A890FE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pPr algn="ctr"/>
              <a:t>‹#›</a:t>
            </a:fld>
            <a:endParaRPr lang="en-US" sz="1100" b="0" i="0" spc="300" dirty="0">
              <a:solidFill>
                <a:srgbClr val="A890FE"/>
              </a:solidFill>
              <a:latin typeface="Arial" panose="020B0604020202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2E687685-24BC-D648-9E4A-13FFA8D440C4}"/>
              </a:ext>
            </a:extLst>
          </p:cNvPr>
          <p:cNvSpPr/>
          <p:nvPr userDrawn="1"/>
        </p:nvSpPr>
        <p:spPr>
          <a:xfrm rot="5400000">
            <a:off x="11989584" y="283363"/>
            <a:ext cx="46055" cy="358775"/>
          </a:xfrm>
          <a:prstGeom prst="rect">
            <a:avLst/>
          </a:prstGeom>
          <a:gradFill>
            <a:gsLst>
              <a:gs pos="0">
                <a:srgbClr val="EA8D8D">
                  <a:alpha val="46000"/>
                </a:srgbClr>
              </a:gs>
              <a:gs pos="99000">
                <a:srgbClr val="A890FE">
                  <a:alpha val="3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86305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8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49" r:id="rId10"/>
    <p:sldLayoutId id="2147483655" r:id="rId11"/>
    <p:sldLayoutId id="2147483660" r:id="rId12"/>
    <p:sldLayoutId id="2147483677" r:id="rId13"/>
    <p:sldLayoutId id="2147483678" r:id="rId14"/>
    <p:sldLayoutId id="2147483663" r:id="rId15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8ED2E113-25DF-ED42-AAC8-28F96D076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354D46D-72C0-C246-9CFA-9673F2FE0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31E6EA9-ED19-C347-9C80-557695B0B3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C57A4-A4BD-254B-A2D6-FC8851E329C2}" type="datetimeFigureOut">
              <a:rPr lang="es-ES" smtClean="0"/>
              <a:pPr/>
              <a:t>19/11/2024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C369F6D-49A4-D04C-A59A-3D715CB82E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E65899D-A3D0-CB48-9752-EE51D80B24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EDB3D-782C-5A41-96D7-C4479BC91185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03524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A8D8D">
                <a:alpha val="20000"/>
              </a:srgbClr>
            </a:gs>
            <a:gs pos="99000">
              <a:srgbClr val="A890FE">
                <a:alpha val="2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xmlns="" id="{A77FF9CC-5A4B-124E-8619-2ADE442EF069}"/>
              </a:ext>
            </a:extLst>
          </p:cNvPr>
          <p:cNvGrpSpPr/>
          <p:nvPr/>
        </p:nvGrpSpPr>
        <p:grpSpPr>
          <a:xfrm>
            <a:off x="6903721" y="826212"/>
            <a:ext cx="4900294" cy="5540850"/>
            <a:chOff x="6903721" y="826212"/>
            <a:chExt cx="4900294" cy="5540850"/>
          </a:xfrm>
        </p:grpSpPr>
        <p:sp>
          <p:nvSpPr>
            <p:cNvPr id="21" name="Elipse 17">
              <a:extLst>
                <a:ext uri="{FF2B5EF4-FFF2-40B4-BE49-F238E27FC236}">
                  <a16:creationId xmlns:a16="http://schemas.microsoft.com/office/drawing/2014/main" xmlns="" id="{9174B849-8F1C-2241-8A91-6E99AF0C82BF}"/>
                </a:ext>
              </a:extLst>
            </p:cNvPr>
            <p:cNvSpPr/>
            <p:nvPr/>
          </p:nvSpPr>
          <p:spPr>
            <a:xfrm rot="581137">
              <a:off x="6986900" y="826212"/>
              <a:ext cx="4817115" cy="5305167"/>
            </a:xfrm>
            <a:custGeom>
              <a:avLst/>
              <a:gdLst>
                <a:gd name="connsiteX0" fmla="*/ 0 w 4109987"/>
                <a:gd name="connsiteY0" fmla="*/ 2054994 h 4109987"/>
                <a:gd name="connsiteX1" fmla="*/ 2054994 w 4109987"/>
                <a:gd name="connsiteY1" fmla="*/ 0 h 4109987"/>
                <a:gd name="connsiteX2" fmla="*/ 4109988 w 4109987"/>
                <a:gd name="connsiteY2" fmla="*/ 2054994 h 4109987"/>
                <a:gd name="connsiteX3" fmla="*/ 2054994 w 4109987"/>
                <a:gd name="connsiteY3" fmla="*/ 4109988 h 4109987"/>
                <a:gd name="connsiteX4" fmla="*/ 0 w 4109987"/>
                <a:gd name="connsiteY4" fmla="*/ 2054994 h 4109987"/>
                <a:gd name="connsiteX0" fmla="*/ 8389 w 4118377"/>
                <a:gd name="connsiteY0" fmla="*/ 2536257 h 4591251"/>
                <a:gd name="connsiteX1" fmla="*/ 2737151 w 4118377"/>
                <a:gd name="connsiteY1" fmla="*/ 0 h 4591251"/>
                <a:gd name="connsiteX2" fmla="*/ 4118377 w 4118377"/>
                <a:gd name="connsiteY2" fmla="*/ 2536257 h 4591251"/>
                <a:gd name="connsiteX3" fmla="*/ 2063383 w 4118377"/>
                <a:gd name="connsiteY3" fmla="*/ 4591251 h 4591251"/>
                <a:gd name="connsiteX4" fmla="*/ 8389 w 4118377"/>
                <a:gd name="connsiteY4" fmla="*/ 2536257 h 4591251"/>
                <a:gd name="connsiteX0" fmla="*/ 3220 w 4142130"/>
                <a:gd name="connsiteY0" fmla="*/ 2536257 h 4860759"/>
                <a:gd name="connsiteX1" fmla="*/ 2731982 w 4142130"/>
                <a:gd name="connsiteY1" fmla="*/ 0 h 4860759"/>
                <a:gd name="connsiteX2" fmla="*/ 4113208 w 4142130"/>
                <a:gd name="connsiteY2" fmla="*/ 2536257 h 4860759"/>
                <a:gd name="connsiteX3" fmla="*/ 3251747 w 4142130"/>
                <a:gd name="connsiteY3" fmla="*/ 4860759 h 4860759"/>
                <a:gd name="connsiteX4" fmla="*/ 3220 w 4142130"/>
                <a:gd name="connsiteY4" fmla="*/ 2536257 h 4860759"/>
                <a:gd name="connsiteX0" fmla="*/ 274681 w 4413591"/>
                <a:gd name="connsiteY0" fmla="*/ 2536257 h 4860759"/>
                <a:gd name="connsiteX1" fmla="*/ 3003443 w 4413591"/>
                <a:gd name="connsiteY1" fmla="*/ 0 h 4860759"/>
                <a:gd name="connsiteX2" fmla="*/ 4384669 w 4413591"/>
                <a:gd name="connsiteY2" fmla="*/ 2536257 h 4860759"/>
                <a:gd name="connsiteX3" fmla="*/ 3523208 w 4413591"/>
                <a:gd name="connsiteY3" fmla="*/ 4860759 h 4860759"/>
                <a:gd name="connsiteX4" fmla="*/ 274681 w 4413591"/>
                <a:gd name="connsiteY4" fmla="*/ 2536257 h 486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591" h="4860759">
                  <a:moveTo>
                    <a:pt x="274681" y="2536257"/>
                  </a:moveTo>
                  <a:cubicBezTo>
                    <a:pt x="1525966" y="705853"/>
                    <a:pt x="1868501" y="0"/>
                    <a:pt x="3003443" y="0"/>
                  </a:cubicBezTo>
                  <a:cubicBezTo>
                    <a:pt x="4138385" y="0"/>
                    <a:pt x="4384669" y="1401315"/>
                    <a:pt x="4384669" y="2536257"/>
                  </a:cubicBezTo>
                  <a:cubicBezTo>
                    <a:pt x="4384669" y="3671199"/>
                    <a:pt x="4658150" y="4860759"/>
                    <a:pt x="3523208" y="4860759"/>
                  </a:cubicBezTo>
                  <a:cubicBezTo>
                    <a:pt x="2388266" y="4860759"/>
                    <a:pt x="-976604" y="4366661"/>
                    <a:pt x="274681" y="2536257"/>
                  </a:cubicBezTo>
                  <a:close/>
                </a:path>
              </a:pathLst>
            </a:custGeom>
            <a:gradFill>
              <a:gsLst>
                <a:gs pos="0">
                  <a:srgbClr val="EA8D8D">
                    <a:alpha val="46000"/>
                  </a:srgbClr>
                </a:gs>
                <a:gs pos="99000">
                  <a:srgbClr val="A890FE">
                    <a:alpha val="32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xmlns="" id="{C6344A08-C101-354E-87D9-1FC810517685}"/>
                </a:ext>
              </a:extLst>
            </p:cNvPr>
            <p:cNvSpPr/>
            <p:nvPr/>
          </p:nvSpPr>
          <p:spPr>
            <a:xfrm>
              <a:off x="6903721" y="1061895"/>
              <a:ext cx="4817115" cy="5305167"/>
            </a:xfrm>
            <a:custGeom>
              <a:avLst/>
              <a:gdLst>
                <a:gd name="connsiteX0" fmla="*/ 0 w 4109987"/>
                <a:gd name="connsiteY0" fmla="*/ 2054994 h 4109987"/>
                <a:gd name="connsiteX1" fmla="*/ 2054994 w 4109987"/>
                <a:gd name="connsiteY1" fmla="*/ 0 h 4109987"/>
                <a:gd name="connsiteX2" fmla="*/ 4109988 w 4109987"/>
                <a:gd name="connsiteY2" fmla="*/ 2054994 h 4109987"/>
                <a:gd name="connsiteX3" fmla="*/ 2054994 w 4109987"/>
                <a:gd name="connsiteY3" fmla="*/ 4109988 h 4109987"/>
                <a:gd name="connsiteX4" fmla="*/ 0 w 4109987"/>
                <a:gd name="connsiteY4" fmla="*/ 2054994 h 4109987"/>
                <a:gd name="connsiteX0" fmla="*/ 8389 w 4118377"/>
                <a:gd name="connsiteY0" fmla="*/ 2536257 h 4591251"/>
                <a:gd name="connsiteX1" fmla="*/ 2737151 w 4118377"/>
                <a:gd name="connsiteY1" fmla="*/ 0 h 4591251"/>
                <a:gd name="connsiteX2" fmla="*/ 4118377 w 4118377"/>
                <a:gd name="connsiteY2" fmla="*/ 2536257 h 4591251"/>
                <a:gd name="connsiteX3" fmla="*/ 2063383 w 4118377"/>
                <a:gd name="connsiteY3" fmla="*/ 4591251 h 4591251"/>
                <a:gd name="connsiteX4" fmla="*/ 8389 w 4118377"/>
                <a:gd name="connsiteY4" fmla="*/ 2536257 h 4591251"/>
                <a:gd name="connsiteX0" fmla="*/ 3220 w 4142130"/>
                <a:gd name="connsiteY0" fmla="*/ 2536257 h 4860759"/>
                <a:gd name="connsiteX1" fmla="*/ 2731982 w 4142130"/>
                <a:gd name="connsiteY1" fmla="*/ 0 h 4860759"/>
                <a:gd name="connsiteX2" fmla="*/ 4113208 w 4142130"/>
                <a:gd name="connsiteY2" fmla="*/ 2536257 h 4860759"/>
                <a:gd name="connsiteX3" fmla="*/ 3251747 w 4142130"/>
                <a:gd name="connsiteY3" fmla="*/ 4860759 h 4860759"/>
                <a:gd name="connsiteX4" fmla="*/ 3220 w 4142130"/>
                <a:gd name="connsiteY4" fmla="*/ 2536257 h 4860759"/>
                <a:gd name="connsiteX0" fmla="*/ 274681 w 4413591"/>
                <a:gd name="connsiteY0" fmla="*/ 2536257 h 4860759"/>
                <a:gd name="connsiteX1" fmla="*/ 3003443 w 4413591"/>
                <a:gd name="connsiteY1" fmla="*/ 0 h 4860759"/>
                <a:gd name="connsiteX2" fmla="*/ 4384669 w 4413591"/>
                <a:gd name="connsiteY2" fmla="*/ 2536257 h 4860759"/>
                <a:gd name="connsiteX3" fmla="*/ 3523208 w 4413591"/>
                <a:gd name="connsiteY3" fmla="*/ 4860759 h 4860759"/>
                <a:gd name="connsiteX4" fmla="*/ 274681 w 4413591"/>
                <a:gd name="connsiteY4" fmla="*/ 2536257 h 486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591" h="4860759">
                  <a:moveTo>
                    <a:pt x="274681" y="2536257"/>
                  </a:moveTo>
                  <a:cubicBezTo>
                    <a:pt x="1525966" y="705853"/>
                    <a:pt x="1868501" y="0"/>
                    <a:pt x="3003443" y="0"/>
                  </a:cubicBezTo>
                  <a:cubicBezTo>
                    <a:pt x="4138385" y="0"/>
                    <a:pt x="4384669" y="1401315"/>
                    <a:pt x="4384669" y="2536257"/>
                  </a:cubicBezTo>
                  <a:cubicBezTo>
                    <a:pt x="4384669" y="3671199"/>
                    <a:pt x="4658150" y="4860759"/>
                    <a:pt x="3523208" y="4860759"/>
                  </a:cubicBezTo>
                  <a:cubicBezTo>
                    <a:pt x="2388266" y="4860759"/>
                    <a:pt x="-976604" y="4366661"/>
                    <a:pt x="274681" y="2536257"/>
                  </a:cubicBezTo>
                  <a:close/>
                </a:path>
              </a:pathLst>
            </a:custGeom>
            <a:gradFill>
              <a:gsLst>
                <a:gs pos="0">
                  <a:srgbClr val="EA8D8D"/>
                </a:gs>
                <a:gs pos="99000">
                  <a:srgbClr val="A890FE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864DD5E1-BB22-9C4A-A210-30B76D581805}"/>
              </a:ext>
            </a:extLst>
          </p:cNvPr>
          <p:cNvSpPr/>
          <p:nvPr/>
        </p:nvSpPr>
        <p:spPr>
          <a:xfrm>
            <a:off x="466464" y="1624600"/>
            <a:ext cx="5428648" cy="3221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6080"/>
              </a:lnSpc>
            </a:pPr>
            <a:r>
              <a:rPr lang="ru-RU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Как вести </a:t>
            </a:r>
            <a:r>
              <a:rPr lang="ru-RU" sz="7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соцсети</a:t>
            </a:r>
            <a:r>
              <a:rPr lang="ru-RU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 и заполнять </a:t>
            </a:r>
            <a:r>
              <a:rPr lang="ru-RU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события</a:t>
            </a:r>
            <a:endParaRPr lang="es-ES" sz="7200" b="1" dirty="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9" name="Elipse 17">
            <a:extLst>
              <a:ext uri="{FF2B5EF4-FFF2-40B4-BE49-F238E27FC236}">
                <a16:creationId xmlns:a16="http://schemas.microsoft.com/office/drawing/2014/main" xmlns="" id="{B3EFCA60-79A2-6C49-A9ED-4EBC7D064980}"/>
              </a:ext>
            </a:extLst>
          </p:cNvPr>
          <p:cNvSpPr/>
          <p:nvPr/>
        </p:nvSpPr>
        <p:spPr>
          <a:xfrm rot="14478672">
            <a:off x="5425280" y="128404"/>
            <a:ext cx="1193498" cy="1314418"/>
          </a:xfrm>
          <a:custGeom>
            <a:avLst/>
            <a:gdLst>
              <a:gd name="connsiteX0" fmla="*/ 0 w 4109987"/>
              <a:gd name="connsiteY0" fmla="*/ 2054994 h 4109987"/>
              <a:gd name="connsiteX1" fmla="*/ 2054994 w 4109987"/>
              <a:gd name="connsiteY1" fmla="*/ 0 h 4109987"/>
              <a:gd name="connsiteX2" fmla="*/ 4109988 w 4109987"/>
              <a:gd name="connsiteY2" fmla="*/ 2054994 h 4109987"/>
              <a:gd name="connsiteX3" fmla="*/ 2054994 w 4109987"/>
              <a:gd name="connsiteY3" fmla="*/ 4109988 h 4109987"/>
              <a:gd name="connsiteX4" fmla="*/ 0 w 4109987"/>
              <a:gd name="connsiteY4" fmla="*/ 2054994 h 4109987"/>
              <a:gd name="connsiteX0" fmla="*/ 8389 w 4118377"/>
              <a:gd name="connsiteY0" fmla="*/ 2536257 h 4591251"/>
              <a:gd name="connsiteX1" fmla="*/ 2737151 w 4118377"/>
              <a:gd name="connsiteY1" fmla="*/ 0 h 4591251"/>
              <a:gd name="connsiteX2" fmla="*/ 4118377 w 4118377"/>
              <a:gd name="connsiteY2" fmla="*/ 2536257 h 4591251"/>
              <a:gd name="connsiteX3" fmla="*/ 2063383 w 4118377"/>
              <a:gd name="connsiteY3" fmla="*/ 4591251 h 4591251"/>
              <a:gd name="connsiteX4" fmla="*/ 8389 w 4118377"/>
              <a:gd name="connsiteY4" fmla="*/ 2536257 h 4591251"/>
              <a:gd name="connsiteX0" fmla="*/ 3220 w 4142130"/>
              <a:gd name="connsiteY0" fmla="*/ 2536257 h 4860759"/>
              <a:gd name="connsiteX1" fmla="*/ 2731982 w 4142130"/>
              <a:gd name="connsiteY1" fmla="*/ 0 h 4860759"/>
              <a:gd name="connsiteX2" fmla="*/ 4113208 w 4142130"/>
              <a:gd name="connsiteY2" fmla="*/ 2536257 h 4860759"/>
              <a:gd name="connsiteX3" fmla="*/ 3251747 w 4142130"/>
              <a:gd name="connsiteY3" fmla="*/ 4860759 h 4860759"/>
              <a:gd name="connsiteX4" fmla="*/ 3220 w 4142130"/>
              <a:gd name="connsiteY4" fmla="*/ 2536257 h 4860759"/>
              <a:gd name="connsiteX0" fmla="*/ 274681 w 4413591"/>
              <a:gd name="connsiteY0" fmla="*/ 2536257 h 4860759"/>
              <a:gd name="connsiteX1" fmla="*/ 3003443 w 4413591"/>
              <a:gd name="connsiteY1" fmla="*/ 0 h 4860759"/>
              <a:gd name="connsiteX2" fmla="*/ 4384669 w 4413591"/>
              <a:gd name="connsiteY2" fmla="*/ 2536257 h 4860759"/>
              <a:gd name="connsiteX3" fmla="*/ 3523208 w 4413591"/>
              <a:gd name="connsiteY3" fmla="*/ 4860759 h 4860759"/>
              <a:gd name="connsiteX4" fmla="*/ 274681 w 4413591"/>
              <a:gd name="connsiteY4" fmla="*/ 2536257 h 4860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3591" h="4860759">
                <a:moveTo>
                  <a:pt x="274681" y="2536257"/>
                </a:moveTo>
                <a:cubicBezTo>
                  <a:pt x="1525966" y="705853"/>
                  <a:pt x="1868501" y="0"/>
                  <a:pt x="3003443" y="0"/>
                </a:cubicBezTo>
                <a:cubicBezTo>
                  <a:pt x="4138385" y="0"/>
                  <a:pt x="4384669" y="1401315"/>
                  <a:pt x="4384669" y="2536257"/>
                </a:cubicBezTo>
                <a:cubicBezTo>
                  <a:pt x="4384669" y="3671199"/>
                  <a:pt x="4658150" y="4860759"/>
                  <a:pt x="3523208" y="4860759"/>
                </a:cubicBezTo>
                <a:cubicBezTo>
                  <a:pt x="2388266" y="4860759"/>
                  <a:pt x="-976604" y="4366661"/>
                  <a:pt x="274681" y="2536257"/>
                </a:cubicBezTo>
                <a:close/>
              </a:path>
            </a:pathLst>
          </a:custGeom>
          <a:gradFill>
            <a:gsLst>
              <a:gs pos="0">
                <a:srgbClr val="EA8D8D"/>
              </a:gs>
              <a:gs pos="99000">
                <a:srgbClr val="A890F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xmlns="" id="{698D860D-DFEE-3B4F-8E84-3227A29E5D6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966652" y="2759582"/>
            <a:ext cx="3342071" cy="5961629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xmlns="" id="{33A74D2D-3CE8-5646-9F3A-8435962C28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895112" y="149153"/>
            <a:ext cx="3342071" cy="5961629"/>
          </a:xfrm>
          <a:prstGeom prst="rect">
            <a:avLst/>
          </a:prstGeom>
        </p:spPr>
      </p:pic>
      <p:pic>
        <p:nvPicPr>
          <p:cNvPr id="12" name="Рисунок 11" descr="gTSFHiA2Ul4.jpg"/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l="58404" r="5077"/>
          <a:stretch>
            <a:fillRect/>
          </a:stretch>
        </p:blipFill>
        <p:spPr>
          <a:xfrm>
            <a:off x="6459634" y="1061895"/>
            <a:ext cx="2210686" cy="4019770"/>
          </a:xfrm>
          <a:prstGeom prst="roundRect">
            <a:avLst>
              <a:gd name="adj" fmla="val 0"/>
            </a:avLst>
          </a:prstGeom>
        </p:spPr>
      </p:pic>
      <p:pic>
        <p:nvPicPr>
          <p:cNvPr id="13" name="Рисунок 12" descr="hUN4WuaTE-4.jpg"/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36633" r="21657"/>
          <a:stretch>
            <a:fillRect/>
          </a:stretch>
        </p:blipFill>
        <p:spPr>
          <a:xfrm>
            <a:off x="9540565" y="3610341"/>
            <a:ext cx="2180271" cy="4034643"/>
          </a:xfrm>
        </p:spPr>
      </p:pic>
    </p:spTree>
    <p:extLst>
      <p:ext uri="{BB962C8B-B14F-4D97-AF65-F5344CB8AC3E}">
        <p14:creationId xmlns:p14="http://schemas.microsoft.com/office/powerpoint/2010/main" xmlns="" val="721339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ADF21ECB-6C92-A140-BF75-E5E3AEA71D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-1" y="856526"/>
            <a:ext cx="12192001" cy="6001473"/>
          </a:xfrm>
          <a:prstGeom prst="rect">
            <a:avLst/>
          </a:prstGeom>
        </p:spPr>
      </p:pic>
      <p:pic>
        <p:nvPicPr>
          <p:cNvPr id="8" name="Рисунок 7" descr="kultura.png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6988" r="6988"/>
          <a:stretch>
            <a:fillRect/>
          </a:stretch>
        </p:blipFill>
        <p:spPr/>
      </p:pic>
      <p:sp>
        <p:nvSpPr>
          <p:cNvPr id="9" name="Прямоугольник 8"/>
          <p:cNvSpPr/>
          <p:nvPr/>
        </p:nvSpPr>
        <p:spPr>
          <a:xfrm>
            <a:off x="0" y="629587"/>
            <a:ext cx="121920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«</a:t>
            </a:r>
            <a:r>
              <a:rPr lang="ru-RU" sz="2000" b="1" dirty="0" err="1" smtClean="0"/>
              <a:t>PRO.Культура.РФ</a:t>
            </a:r>
            <a:r>
              <a:rPr lang="ru-RU" sz="2000" b="1" dirty="0" smtClean="0"/>
              <a:t>» </a:t>
            </a:r>
            <a:r>
              <a:rPr lang="ru-RU" sz="2000" dirty="0" smtClean="0"/>
              <a:t>– бесплатная цифровая платформа для размещения событий на федеральных и региональных афишах, а также для продвижения мероприятий в сфере культуры и совершенствования профессиональных навыков.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242613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lipse 17">
            <a:extLst>
              <a:ext uri="{FF2B5EF4-FFF2-40B4-BE49-F238E27FC236}">
                <a16:creationId xmlns:a16="http://schemas.microsoft.com/office/drawing/2014/main" xmlns="" id="{E8B9AE80-04AF-4644-8731-C8B893E02352}"/>
              </a:ext>
            </a:extLst>
          </p:cNvPr>
          <p:cNvSpPr/>
          <p:nvPr/>
        </p:nvSpPr>
        <p:spPr>
          <a:xfrm rot="14478672">
            <a:off x="10825794" y="5635634"/>
            <a:ext cx="2152685" cy="2888660"/>
          </a:xfrm>
          <a:custGeom>
            <a:avLst/>
            <a:gdLst>
              <a:gd name="connsiteX0" fmla="*/ 0 w 4109987"/>
              <a:gd name="connsiteY0" fmla="*/ 2054994 h 4109987"/>
              <a:gd name="connsiteX1" fmla="*/ 2054994 w 4109987"/>
              <a:gd name="connsiteY1" fmla="*/ 0 h 4109987"/>
              <a:gd name="connsiteX2" fmla="*/ 4109988 w 4109987"/>
              <a:gd name="connsiteY2" fmla="*/ 2054994 h 4109987"/>
              <a:gd name="connsiteX3" fmla="*/ 2054994 w 4109987"/>
              <a:gd name="connsiteY3" fmla="*/ 4109988 h 4109987"/>
              <a:gd name="connsiteX4" fmla="*/ 0 w 4109987"/>
              <a:gd name="connsiteY4" fmla="*/ 2054994 h 4109987"/>
              <a:gd name="connsiteX0" fmla="*/ 8389 w 4118377"/>
              <a:gd name="connsiteY0" fmla="*/ 2536257 h 4591251"/>
              <a:gd name="connsiteX1" fmla="*/ 2737151 w 4118377"/>
              <a:gd name="connsiteY1" fmla="*/ 0 h 4591251"/>
              <a:gd name="connsiteX2" fmla="*/ 4118377 w 4118377"/>
              <a:gd name="connsiteY2" fmla="*/ 2536257 h 4591251"/>
              <a:gd name="connsiteX3" fmla="*/ 2063383 w 4118377"/>
              <a:gd name="connsiteY3" fmla="*/ 4591251 h 4591251"/>
              <a:gd name="connsiteX4" fmla="*/ 8389 w 4118377"/>
              <a:gd name="connsiteY4" fmla="*/ 2536257 h 4591251"/>
              <a:gd name="connsiteX0" fmla="*/ 3220 w 4142130"/>
              <a:gd name="connsiteY0" fmla="*/ 2536257 h 4860759"/>
              <a:gd name="connsiteX1" fmla="*/ 2731982 w 4142130"/>
              <a:gd name="connsiteY1" fmla="*/ 0 h 4860759"/>
              <a:gd name="connsiteX2" fmla="*/ 4113208 w 4142130"/>
              <a:gd name="connsiteY2" fmla="*/ 2536257 h 4860759"/>
              <a:gd name="connsiteX3" fmla="*/ 3251747 w 4142130"/>
              <a:gd name="connsiteY3" fmla="*/ 4860759 h 4860759"/>
              <a:gd name="connsiteX4" fmla="*/ 3220 w 4142130"/>
              <a:gd name="connsiteY4" fmla="*/ 2536257 h 4860759"/>
              <a:gd name="connsiteX0" fmla="*/ 274681 w 4413591"/>
              <a:gd name="connsiteY0" fmla="*/ 2536257 h 4860759"/>
              <a:gd name="connsiteX1" fmla="*/ 3003443 w 4413591"/>
              <a:gd name="connsiteY1" fmla="*/ 0 h 4860759"/>
              <a:gd name="connsiteX2" fmla="*/ 4384669 w 4413591"/>
              <a:gd name="connsiteY2" fmla="*/ 2536257 h 4860759"/>
              <a:gd name="connsiteX3" fmla="*/ 3523208 w 4413591"/>
              <a:gd name="connsiteY3" fmla="*/ 4860759 h 4860759"/>
              <a:gd name="connsiteX4" fmla="*/ 274681 w 4413591"/>
              <a:gd name="connsiteY4" fmla="*/ 2536257 h 4860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3591" h="4860759">
                <a:moveTo>
                  <a:pt x="274681" y="2536257"/>
                </a:moveTo>
                <a:cubicBezTo>
                  <a:pt x="1525966" y="705853"/>
                  <a:pt x="1868501" y="0"/>
                  <a:pt x="3003443" y="0"/>
                </a:cubicBezTo>
                <a:cubicBezTo>
                  <a:pt x="4138385" y="0"/>
                  <a:pt x="4384669" y="1401315"/>
                  <a:pt x="4384669" y="2536257"/>
                </a:cubicBezTo>
                <a:cubicBezTo>
                  <a:pt x="4384669" y="3671199"/>
                  <a:pt x="4658150" y="4860759"/>
                  <a:pt x="3523208" y="4860759"/>
                </a:cubicBezTo>
                <a:cubicBezTo>
                  <a:pt x="2388266" y="4860759"/>
                  <a:pt x="-976604" y="4366661"/>
                  <a:pt x="274681" y="2536257"/>
                </a:cubicBezTo>
                <a:close/>
              </a:path>
            </a:pathLst>
          </a:custGeom>
          <a:gradFill>
            <a:gsLst>
              <a:gs pos="0">
                <a:srgbClr val="EA8D8D"/>
              </a:gs>
              <a:gs pos="99000">
                <a:srgbClr val="A890F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Elipse 17">
            <a:extLst>
              <a:ext uri="{FF2B5EF4-FFF2-40B4-BE49-F238E27FC236}">
                <a16:creationId xmlns:a16="http://schemas.microsoft.com/office/drawing/2014/main" xmlns="" id="{E8B9AE80-04AF-4644-8731-C8B893E02352}"/>
              </a:ext>
            </a:extLst>
          </p:cNvPr>
          <p:cNvSpPr/>
          <p:nvPr/>
        </p:nvSpPr>
        <p:spPr>
          <a:xfrm rot="14478672">
            <a:off x="5838302" y="-1092023"/>
            <a:ext cx="2152685" cy="2888660"/>
          </a:xfrm>
          <a:custGeom>
            <a:avLst/>
            <a:gdLst>
              <a:gd name="connsiteX0" fmla="*/ 0 w 4109987"/>
              <a:gd name="connsiteY0" fmla="*/ 2054994 h 4109987"/>
              <a:gd name="connsiteX1" fmla="*/ 2054994 w 4109987"/>
              <a:gd name="connsiteY1" fmla="*/ 0 h 4109987"/>
              <a:gd name="connsiteX2" fmla="*/ 4109988 w 4109987"/>
              <a:gd name="connsiteY2" fmla="*/ 2054994 h 4109987"/>
              <a:gd name="connsiteX3" fmla="*/ 2054994 w 4109987"/>
              <a:gd name="connsiteY3" fmla="*/ 4109988 h 4109987"/>
              <a:gd name="connsiteX4" fmla="*/ 0 w 4109987"/>
              <a:gd name="connsiteY4" fmla="*/ 2054994 h 4109987"/>
              <a:gd name="connsiteX0" fmla="*/ 8389 w 4118377"/>
              <a:gd name="connsiteY0" fmla="*/ 2536257 h 4591251"/>
              <a:gd name="connsiteX1" fmla="*/ 2737151 w 4118377"/>
              <a:gd name="connsiteY1" fmla="*/ 0 h 4591251"/>
              <a:gd name="connsiteX2" fmla="*/ 4118377 w 4118377"/>
              <a:gd name="connsiteY2" fmla="*/ 2536257 h 4591251"/>
              <a:gd name="connsiteX3" fmla="*/ 2063383 w 4118377"/>
              <a:gd name="connsiteY3" fmla="*/ 4591251 h 4591251"/>
              <a:gd name="connsiteX4" fmla="*/ 8389 w 4118377"/>
              <a:gd name="connsiteY4" fmla="*/ 2536257 h 4591251"/>
              <a:gd name="connsiteX0" fmla="*/ 3220 w 4142130"/>
              <a:gd name="connsiteY0" fmla="*/ 2536257 h 4860759"/>
              <a:gd name="connsiteX1" fmla="*/ 2731982 w 4142130"/>
              <a:gd name="connsiteY1" fmla="*/ 0 h 4860759"/>
              <a:gd name="connsiteX2" fmla="*/ 4113208 w 4142130"/>
              <a:gd name="connsiteY2" fmla="*/ 2536257 h 4860759"/>
              <a:gd name="connsiteX3" fmla="*/ 3251747 w 4142130"/>
              <a:gd name="connsiteY3" fmla="*/ 4860759 h 4860759"/>
              <a:gd name="connsiteX4" fmla="*/ 3220 w 4142130"/>
              <a:gd name="connsiteY4" fmla="*/ 2536257 h 4860759"/>
              <a:gd name="connsiteX0" fmla="*/ 274681 w 4413591"/>
              <a:gd name="connsiteY0" fmla="*/ 2536257 h 4860759"/>
              <a:gd name="connsiteX1" fmla="*/ 3003443 w 4413591"/>
              <a:gd name="connsiteY1" fmla="*/ 0 h 4860759"/>
              <a:gd name="connsiteX2" fmla="*/ 4384669 w 4413591"/>
              <a:gd name="connsiteY2" fmla="*/ 2536257 h 4860759"/>
              <a:gd name="connsiteX3" fmla="*/ 3523208 w 4413591"/>
              <a:gd name="connsiteY3" fmla="*/ 4860759 h 4860759"/>
              <a:gd name="connsiteX4" fmla="*/ 274681 w 4413591"/>
              <a:gd name="connsiteY4" fmla="*/ 2536257 h 4860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3591" h="4860759">
                <a:moveTo>
                  <a:pt x="274681" y="2536257"/>
                </a:moveTo>
                <a:cubicBezTo>
                  <a:pt x="1525966" y="705853"/>
                  <a:pt x="1868501" y="0"/>
                  <a:pt x="3003443" y="0"/>
                </a:cubicBezTo>
                <a:cubicBezTo>
                  <a:pt x="4138385" y="0"/>
                  <a:pt x="4384669" y="1401315"/>
                  <a:pt x="4384669" y="2536257"/>
                </a:cubicBezTo>
                <a:cubicBezTo>
                  <a:pt x="4384669" y="3671199"/>
                  <a:pt x="4658150" y="4860759"/>
                  <a:pt x="3523208" y="4860759"/>
                </a:cubicBezTo>
                <a:cubicBezTo>
                  <a:pt x="2388266" y="4860759"/>
                  <a:pt x="-976604" y="4366661"/>
                  <a:pt x="274681" y="2536257"/>
                </a:cubicBezTo>
                <a:close/>
              </a:path>
            </a:pathLst>
          </a:custGeom>
          <a:gradFill>
            <a:gsLst>
              <a:gs pos="0">
                <a:srgbClr val="EA8D8D"/>
              </a:gs>
              <a:gs pos="99000">
                <a:srgbClr val="A890F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4" name="Group 55">
            <a:extLst>
              <a:ext uri="{FF2B5EF4-FFF2-40B4-BE49-F238E27FC236}">
                <a16:creationId xmlns:a16="http://schemas.microsoft.com/office/drawing/2014/main" xmlns="" id="{2537B866-CFAF-0E44-BE3E-C15FD53A0EE0}"/>
              </a:ext>
            </a:extLst>
          </p:cNvPr>
          <p:cNvGrpSpPr>
            <a:grpSpLocks/>
          </p:cNvGrpSpPr>
          <p:nvPr/>
        </p:nvGrpSpPr>
        <p:grpSpPr bwMode="auto">
          <a:xfrm>
            <a:off x="10141758" y="4514697"/>
            <a:ext cx="436784" cy="230115"/>
            <a:chOff x="4343392" y="615950"/>
            <a:chExt cx="372180" cy="224035"/>
          </a:xfrm>
          <a:solidFill>
            <a:schemeClr val="bg1"/>
          </a:solidFill>
          <a:effectLst/>
        </p:grpSpPr>
        <p:sp>
          <p:nvSpPr>
            <p:cNvPr id="5" name="Isosceles Triangle 16">
              <a:extLst>
                <a:ext uri="{FF2B5EF4-FFF2-40B4-BE49-F238E27FC236}">
                  <a16:creationId xmlns:a16="http://schemas.microsoft.com/office/drawing/2014/main" xmlns="" id="{F09C4A42-CF72-294E-95EE-E2B7C118BD40}"/>
                </a:ext>
              </a:extLst>
            </p:cNvPr>
            <p:cNvSpPr/>
            <p:nvPr/>
          </p:nvSpPr>
          <p:spPr bwMode="auto">
            <a:xfrm rot="10800000">
              <a:off x="4475683" y="732378"/>
              <a:ext cx="107598" cy="107607"/>
            </a:xfrm>
            <a:prstGeom prst="triangle">
              <a:avLst/>
            </a:prstGeom>
            <a:grpFill/>
            <a:ln w="762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238104">
                <a:defRPr/>
              </a:pPr>
              <a:endParaRPr lang="id-ID" sz="1400" ker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6" name="Rounded Rectangle 17">
              <a:extLst>
                <a:ext uri="{FF2B5EF4-FFF2-40B4-BE49-F238E27FC236}">
                  <a16:creationId xmlns:a16="http://schemas.microsoft.com/office/drawing/2014/main" xmlns="" id="{163BC118-20F4-8745-9343-987A184F8DF9}"/>
                </a:ext>
              </a:extLst>
            </p:cNvPr>
            <p:cNvSpPr/>
            <p:nvPr/>
          </p:nvSpPr>
          <p:spPr bwMode="auto">
            <a:xfrm>
              <a:off x="4343392" y="615950"/>
              <a:ext cx="372180" cy="169349"/>
            </a:xfrm>
            <a:prstGeom prst="roundRect">
              <a:avLst/>
            </a:prstGeom>
            <a:grpFill/>
            <a:ln w="762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238104">
                <a:defRPr/>
              </a:pPr>
              <a:endParaRPr lang="id-ID" sz="1400" ker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59">
            <a:extLst>
              <a:ext uri="{FF2B5EF4-FFF2-40B4-BE49-F238E27FC236}">
                <a16:creationId xmlns:a16="http://schemas.microsoft.com/office/drawing/2014/main" xmlns="" id="{BCD4B703-67BC-5242-9231-8B3637D6723B}"/>
              </a:ext>
            </a:extLst>
          </p:cNvPr>
          <p:cNvGrpSpPr>
            <a:grpSpLocks/>
          </p:cNvGrpSpPr>
          <p:nvPr/>
        </p:nvGrpSpPr>
        <p:grpSpPr bwMode="auto">
          <a:xfrm>
            <a:off x="10153585" y="5212284"/>
            <a:ext cx="436784" cy="230114"/>
            <a:chOff x="4343394" y="615950"/>
            <a:chExt cx="372180" cy="224075"/>
          </a:xfrm>
          <a:solidFill>
            <a:schemeClr val="bg1"/>
          </a:solidFill>
          <a:effectLst/>
        </p:grpSpPr>
        <p:sp>
          <p:nvSpPr>
            <p:cNvPr id="10" name="Isosceles Triangle 21">
              <a:extLst>
                <a:ext uri="{FF2B5EF4-FFF2-40B4-BE49-F238E27FC236}">
                  <a16:creationId xmlns:a16="http://schemas.microsoft.com/office/drawing/2014/main" xmlns="" id="{F3E532D9-61E9-9840-9337-27B8694C05CE}"/>
                </a:ext>
              </a:extLst>
            </p:cNvPr>
            <p:cNvSpPr/>
            <p:nvPr/>
          </p:nvSpPr>
          <p:spPr bwMode="auto">
            <a:xfrm rot="10800000">
              <a:off x="4475686" y="732398"/>
              <a:ext cx="107598" cy="107627"/>
            </a:xfrm>
            <a:prstGeom prst="triangle">
              <a:avLst/>
            </a:prstGeom>
            <a:grpFill/>
            <a:ln w="762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238104">
                <a:defRPr/>
              </a:pPr>
              <a:endParaRPr lang="id-ID" sz="1400" ker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1" name="Rounded Rectangle 22">
              <a:extLst>
                <a:ext uri="{FF2B5EF4-FFF2-40B4-BE49-F238E27FC236}">
                  <a16:creationId xmlns:a16="http://schemas.microsoft.com/office/drawing/2014/main" xmlns="" id="{DE181697-5856-C442-A189-216B85CACC12}"/>
                </a:ext>
              </a:extLst>
            </p:cNvPr>
            <p:cNvSpPr/>
            <p:nvPr/>
          </p:nvSpPr>
          <p:spPr bwMode="auto">
            <a:xfrm>
              <a:off x="4343394" y="615950"/>
              <a:ext cx="372180" cy="169380"/>
            </a:xfrm>
            <a:prstGeom prst="roundRect">
              <a:avLst/>
            </a:prstGeom>
            <a:grpFill/>
            <a:ln w="762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238104">
                <a:defRPr/>
              </a:pPr>
              <a:endParaRPr lang="id-ID" sz="1400" ker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36">
            <a:extLst>
              <a:ext uri="{FF2B5EF4-FFF2-40B4-BE49-F238E27FC236}">
                <a16:creationId xmlns:a16="http://schemas.microsoft.com/office/drawing/2014/main" xmlns="" id="{3759C227-4A46-B448-826F-E876E106135C}"/>
              </a:ext>
            </a:extLst>
          </p:cNvPr>
          <p:cNvGrpSpPr/>
          <p:nvPr/>
        </p:nvGrpSpPr>
        <p:grpSpPr>
          <a:xfrm>
            <a:off x="10118412" y="5862767"/>
            <a:ext cx="436784" cy="230114"/>
            <a:chOff x="6292571" y="4398977"/>
            <a:chExt cx="382684" cy="201612"/>
          </a:xfrm>
          <a:solidFill>
            <a:schemeClr val="bg1"/>
          </a:solidFill>
          <a:effectLst/>
        </p:grpSpPr>
        <p:sp>
          <p:nvSpPr>
            <p:cNvPr id="15" name="Isosceles Triangle 37">
              <a:extLst>
                <a:ext uri="{FF2B5EF4-FFF2-40B4-BE49-F238E27FC236}">
                  <a16:creationId xmlns:a16="http://schemas.microsoft.com/office/drawing/2014/main" xmlns="" id="{D2648D7A-6CB3-8E4D-8106-EAF751F9745B}"/>
                </a:ext>
              </a:extLst>
            </p:cNvPr>
            <p:cNvSpPr/>
            <p:nvPr/>
          </p:nvSpPr>
          <p:spPr bwMode="auto">
            <a:xfrm rot="10800000">
              <a:off x="6428596" y="4503752"/>
              <a:ext cx="110635" cy="96837"/>
            </a:xfrm>
            <a:prstGeom prst="triangle">
              <a:avLst/>
            </a:prstGeom>
            <a:grpFill/>
            <a:ln w="762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238104">
                <a:defRPr/>
              </a:pPr>
              <a:endParaRPr lang="id-ID" sz="3200" ker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6" name="Rounded Rectangle 38">
              <a:extLst>
                <a:ext uri="{FF2B5EF4-FFF2-40B4-BE49-F238E27FC236}">
                  <a16:creationId xmlns:a16="http://schemas.microsoft.com/office/drawing/2014/main" xmlns="" id="{B65D61D3-8D10-CC4A-94E2-E8D4729FD60E}"/>
                </a:ext>
              </a:extLst>
            </p:cNvPr>
            <p:cNvSpPr/>
            <p:nvPr/>
          </p:nvSpPr>
          <p:spPr bwMode="auto">
            <a:xfrm>
              <a:off x="6292571" y="4398977"/>
              <a:ext cx="382684" cy="152400"/>
            </a:xfrm>
            <a:prstGeom prst="roundRect">
              <a:avLst/>
            </a:prstGeom>
            <a:grpFill/>
            <a:ln w="762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238104">
                <a:defRPr/>
              </a:pPr>
              <a:endParaRPr lang="id-ID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54">
            <a:extLst>
              <a:ext uri="{FF2B5EF4-FFF2-40B4-BE49-F238E27FC236}">
                <a16:creationId xmlns:a16="http://schemas.microsoft.com/office/drawing/2014/main" xmlns="" id="{83C1FD92-F982-C84D-8A55-74EAC0C78FDC}"/>
              </a:ext>
            </a:extLst>
          </p:cNvPr>
          <p:cNvGrpSpPr>
            <a:grpSpLocks/>
          </p:cNvGrpSpPr>
          <p:nvPr/>
        </p:nvGrpSpPr>
        <p:grpSpPr bwMode="auto">
          <a:xfrm>
            <a:off x="10163934" y="3866027"/>
            <a:ext cx="436786" cy="230115"/>
            <a:chOff x="4343400" y="615950"/>
            <a:chExt cx="372182" cy="224014"/>
          </a:xfrm>
          <a:solidFill>
            <a:schemeClr val="bg1"/>
          </a:solidFill>
          <a:effectLst/>
        </p:grpSpPr>
        <p:sp>
          <p:nvSpPr>
            <p:cNvPr id="19" name="Isosceles Triangle 41">
              <a:extLst>
                <a:ext uri="{FF2B5EF4-FFF2-40B4-BE49-F238E27FC236}">
                  <a16:creationId xmlns:a16="http://schemas.microsoft.com/office/drawing/2014/main" xmlns="" id="{DA2B1344-F4A5-F54E-9A7E-3F7F22BD46CF}"/>
                </a:ext>
              </a:extLst>
            </p:cNvPr>
            <p:cNvSpPr/>
            <p:nvPr/>
          </p:nvSpPr>
          <p:spPr bwMode="auto">
            <a:xfrm rot="10800000">
              <a:off x="4475692" y="732367"/>
              <a:ext cx="107597" cy="107597"/>
            </a:xfrm>
            <a:prstGeom prst="triangle">
              <a:avLst/>
            </a:prstGeom>
            <a:grpFill/>
            <a:ln w="762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238104">
                <a:defRPr/>
              </a:pPr>
              <a:endParaRPr lang="id-ID" sz="1400" ker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42">
              <a:extLst>
                <a:ext uri="{FF2B5EF4-FFF2-40B4-BE49-F238E27FC236}">
                  <a16:creationId xmlns:a16="http://schemas.microsoft.com/office/drawing/2014/main" xmlns="" id="{E3A59EAF-8DB5-4C4F-9B33-F595EC9A3834}"/>
                </a:ext>
              </a:extLst>
            </p:cNvPr>
            <p:cNvSpPr/>
            <p:nvPr/>
          </p:nvSpPr>
          <p:spPr bwMode="auto">
            <a:xfrm>
              <a:off x="4343400" y="615950"/>
              <a:ext cx="372182" cy="169333"/>
            </a:xfrm>
            <a:prstGeom prst="roundRect">
              <a:avLst/>
            </a:prstGeom>
            <a:grpFill/>
            <a:ln w="762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238104">
                <a:defRPr/>
              </a:pPr>
              <a:endParaRPr lang="id-ID" sz="1400" ker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endParaRPr>
            </a:p>
          </p:txBody>
        </p:sp>
      </p:grpSp>
      <p:sp>
        <p:nvSpPr>
          <p:cNvPr id="33" name="Rectángulo 32">
            <a:extLst>
              <a:ext uri="{FF2B5EF4-FFF2-40B4-BE49-F238E27FC236}">
                <a16:creationId xmlns:a16="http://schemas.microsoft.com/office/drawing/2014/main" xmlns="" id="{B5906228-78F7-2244-B596-6D7367F0227D}"/>
              </a:ext>
            </a:extLst>
          </p:cNvPr>
          <p:cNvSpPr/>
          <p:nvPr/>
        </p:nvSpPr>
        <p:spPr>
          <a:xfrm>
            <a:off x="5876144" y="352308"/>
            <a:ext cx="6315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-39" dirty="0" smtClean="0">
                <a:solidFill>
                  <a:srgbClr val="011627"/>
                </a:solidFill>
                <a:ea typeface="Roboto Th" pitchFamily="2" charset="0"/>
              </a:rPr>
              <a:t>Правила оформления событий:</a:t>
            </a:r>
            <a:endParaRPr lang="en-US" sz="2800" b="1" spc="-39" dirty="0">
              <a:solidFill>
                <a:srgbClr val="011627"/>
              </a:solidFill>
              <a:ea typeface="Roboto Th" pitchFamily="2" charset="0"/>
            </a:endParaRPr>
          </a:p>
        </p:txBody>
      </p:sp>
      <p:pic>
        <p:nvPicPr>
          <p:cNvPr id="40" name="Marcador de posición de imagen 39">
            <a:extLst>
              <a:ext uri="{FF2B5EF4-FFF2-40B4-BE49-F238E27FC236}">
                <a16:creationId xmlns:a16="http://schemas.microsoft.com/office/drawing/2014/main" xmlns="" id="{7214E6CE-ED19-B149-A44B-82CC25E3483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r="60668"/>
          <a:stretch>
            <a:fillRect/>
          </a:stretch>
        </p:blipFill>
        <p:spPr>
          <a:xfrm>
            <a:off x="-1" y="0"/>
            <a:ext cx="5876145" cy="6858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5876144" y="875528"/>
            <a:ext cx="60860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 smtClean="0"/>
              <a:t>Название</a:t>
            </a:r>
          </a:p>
          <a:p>
            <a:pPr marL="342900" indent="-342900"/>
            <a:r>
              <a:rPr lang="ru-RU" sz="1600" dirty="0" smtClean="0"/>
              <a:t> Нужно: ● использовать родовое понятие – слово или словосочетание, которое описывает формат мероприятия: выставка, спектакль, концертная программа и т. д.; ● использовать кавычки-«елочки» – «...». </a:t>
            </a:r>
            <a:endParaRPr lang="ru-RU" sz="1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096000" y="2198967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/>
              <a:t>2. Основное изображение </a:t>
            </a:r>
          </a:p>
          <a:p>
            <a:r>
              <a:rPr lang="ru-RU" sz="1600" dirty="0" smtClean="0"/>
              <a:t>Технические требования: ● размер не менее 630 </a:t>
            </a:r>
            <a:r>
              <a:rPr lang="ru-RU" sz="1600" dirty="0" err="1" smtClean="0"/>
              <a:t>х</a:t>
            </a:r>
            <a:r>
              <a:rPr lang="ru-RU" sz="1600" dirty="0" smtClean="0"/>
              <a:t> 420 пикселей; ● горизонтальный формат; ● хорошее качество. </a:t>
            </a:r>
          </a:p>
          <a:p>
            <a:r>
              <a:rPr lang="ru-RU" sz="1600" dirty="0" smtClean="0"/>
              <a:t>Нельзя: ● использовать афишу, коллаж, картинку с надписями или копирайтом; ● использовать фото с обрезанными элементами, рамками, искусственно наложенным фоном; </a:t>
            </a:r>
          </a:p>
          <a:p>
            <a:endParaRPr lang="ru-RU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096000" y="4057233"/>
            <a:ext cx="6096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3. Возрастное ограничение </a:t>
            </a:r>
          </a:p>
          <a:p>
            <a:r>
              <a:rPr lang="ru-RU" sz="1600" dirty="0" smtClean="0"/>
              <a:t>Возрастное ограничение нужно указывать по принципу допуска: ● если возрастных ограничений нет, выберите 0+; ● если подходящего варианта в классификаторе нет, например, ваша программа – для детей от 8 до 12 лет, укажите нижний порог и допишите в описании точно, для какой возрастной категории предназначено мероприятие; ● если ваше мероприятие ориентировано на старшее поколение, не указывайте это как 18+. Выберите подходящий по закону ценз, а уже в описании сделайте пометку, что это программа для пожилых людей.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3842568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A8D8D">
                <a:alpha val="46000"/>
              </a:srgbClr>
            </a:gs>
            <a:gs pos="99000">
              <a:srgbClr val="A890FE">
                <a:alpha val="32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2AD0C8D2-3627-844B-87FC-301092CC8E2D}"/>
              </a:ext>
            </a:extLst>
          </p:cNvPr>
          <p:cNvGrpSpPr/>
          <p:nvPr/>
        </p:nvGrpSpPr>
        <p:grpSpPr>
          <a:xfrm rot="10159727">
            <a:off x="-3107958" y="-1454610"/>
            <a:ext cx="7298135" cy="5263379"/>
            <a:chOff x="6772072" y="986231"/>
            <a:chExt cx="4948764" cy="5380831"/>
          </a:xfrm>
        </p:grpSpPr>
        <p:sp>
          <p:nvSpPr>
            <p:cNvPr id="6" name="Elipse 17">
              <a:extLst>
                <a:ext uri="{FF2B5EF4-FFF2-40B4-BE49-F238E27FC236}">
                  <a16:creationId xmlns:a16="http://schemas.microsoft.com/office/drawing/2014/main" xmlns="" id="{1BDA6319-2F82-EA41-807E-A6A8B95BE775}"/>
                </a:ext>
              </a:extLst>
            </p:cNvPr>
            <p:cNvSpPr/>
            <p:nvPr/>
          </p:nvSpPr>
          <p:spPr>
            <a:xfrm rot="647877">
              <a:off x="6772072" y="986231"/>
              <a:ext cx="4817115" cy="5305167"/>
            </a:xfrm>
            <a:custGeom>
              <a:avLst/>
              <a:gdLst>
                <a:gd name="connsiteX0" fmla="*/ 0 w 4109987"/>
                <a:gd name="connsiteY0" fmla="*/ 2054994 h 4109987"/>
                <a:gd name="connsiteX1" fmla="*/ 2054994 w 4109987"/>
                <a:gd name="connsiteY1" fmla="*/ 0 h 4109987"/>
                <a:gd name="connsiteX2" fmla="*/ 4109988 w 4109987"/>
                <a:gd name="connsiteY2" fmla="*/ 2054994 h 4109987"/>
                <a:gd name="connsiteX3" fmla="*/ 2054994 w 4109987"/>
                <a:gd name="connsiteY3" fmla="*/ 4109988 h 4109987"/>
                <a:gd name="connsiteX4" fmla="*/ 0 w 4109987"/>
                <a:gd name="connsiteY4" fmla="*/ 2054994 h 4109987"/>
                <a:gd name="connsiteX0" fmla="*/ 8389 w 4118377"/>
                <a:gd name="connsiteY0" fmla="*/ 2536257 h 4591251"/>
                <a:gd name="connsiteX1" fmla="*/ 2737151 w 4118377"/>
                <a:gd name="connsiteY1" fmla="*/ 0 h 4591251"/>
                <a:gd name="connsiteX2" fmla="*/ 4118377 w 4118377"/>
                <a:gd name="connsiteY2" fmla="*/ 2536257 h 4591251"/>
                <a:gd name="connsiteX3" fmla="*/ 2063383 w 4118377"/>
                <a:gd name="connsiteY3" fmla="*/ 4591251 h 4591251"/>
                <a:gd name="connsiteX4" fmla="*/ 8389 w 4118377"/>
                <a:gd name="connsiteY4" fmla="*/ 2536257 h 4591251"/>
                <a:gd name="connsiteX0" fmla="*/ 3220 w 4142130"/>
                <a:gd name="connsiteY0" fmla="*/ 2536257 h 4860759"/>
                <a:gd name="connsiteX1" fmla="*/ 2731982 w 4142130"/>
                <a:gd name="connsiteY1" fmla="*/ 0 h 4860759"/>
                <a:gd name="connsiteX2" fmla="*/ 4113208 w 4142130"/>
                <a:gd name="connsiteY2" fmla="*/ 2536257 h 4860759"/>
                <a:gd name="connsiteX3" fmla="*/ 3251747 w 4142130"/>
                <a:gd name="connsiteY3" fmla="*/ 4860759 h 4860759"/>
                <a:gd name="connsiteX4" fmla="*/ 3220 w 4142130"/>
                <a:gd name="connsiteY4" fmla="*/ 2536257 h 4860759"/>
                <a:gd name="connsiteX0" fmla="*/ 274681 w 4413591"/>
                <a:gd name="connsiteY0" fmla="*/ 2536257 h 4860759"/>
                <a:gd name="connsiteX1" fmla="*/ 3003443 w 4413591"/>
                <a:gd name="connsiteY1" fmla="*/ 0 h 4860759"/>
                <a:gd name="connsiteX2" fmla="*/ 4384669 w 4413591"/>
                <a:gd name="connsiteY2" fmla="*/ 2536257 h 4860759"/>
                <a:gd name="connsiteX3" fmla="*/ 3523208 w 4413591"/>
                <a:gd name="connsiteY3" fmla="*/ 4860759 h 4860759"/>
                <a:gd name="connsiteX4" fmla="*/ 274681 w 4413591"/>
                <a:gd name="connsiteY4" fmla="*/ 2536257 h 486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591" h="4860759">
                  <a:moveTo>
                    <a:pt x="274681" y="2536257"/>
                  </a:moveTo>
                  <a:cubicBezTo>
                    <a:pt x="1525966" y="705853"/>
                    <a:pt x="1868501" y="0"/>
                    <a:pt x="3003443" y="0"/>
                  </a:cubicBezTo>
                  <a:cubicBezTo>
                    <a:pt x="4138385" y="0"/>
                    <a:pt x="4384669" y="1401315"/>
                    <a:pt x="4384669" y="2536257"/>
                  </a:cubicBezTo>
                  <a:cubicBezTo>
                    <a:pt x="4384669" y="3671199"/>
                    <a:pt x="4658150" y="4860759"/>
                    <a:pt x="3523208" y="4860759"/>
                  </a:cubicBezTo>
                  <a:cubicBezTo>
                    <a:pt x="2388266" y="4860759"/>
                    <a:pt x="-976604" y="4366661"/>
                    <a:pt x="274681" y="2536257"/>
                  </a:cubicBezTo>
                  <a:close/>
                </a:path>
              </a:pathLst>
            </a:custGeom>
            <a:gradFill>
              <a:gsLst>
                <a:gs pos="0">
                  <a:srgbClr val="EA8D8D">
                    <a:alpha val="46000"/>
                  </a:srgbClr>
                </a:gs>
                <a:gs pos="99000">
                  <a:srgbClr val="A890FE">
                    <a:alpha val="32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" name="Elipse 17">
              <a:extLst>
                <a:ext uri="{FF2B5EF4-FFF2-40B4-BE49-F238E27FC236}">
                  <a16:creationId xmlns:a16="http://schemas.microsoft.com/office/drawing/2014/main" xmlns="" id="{2287FD1B-4EBC-2147-B3B3-DD82729CD43E}"/>
                </a:ext>
              </a:extLst>
            </p:cNvPr>
            <p:cNvSpPr/>
            <p:nvPr/>
          </p:nvSpPr>
          <p:spPr>
            <a:xfrm>
              <a:off x="6903721" y="1061895"/>
              <a:ext cx="4817115" cy="5305167"/>
            </a:xfrm>
            <a:custGeom>
              <a:avLst/>
              <a:gdLst>
                <a:gd name="connsiteX0" fmla="*/ 0 w 4109987"/>
                <a:gd name="connsiteY0" fmla="*/ 2054994 h 4109987"/>
                <a:gd name="connsiteX1" fmla="*/ 2054994 w 4109987"/>
                <a:gd name="connsiteY1" fmla="*/ 0 h 4109987"/>
                <a:gd name="connsiteX2" fmla="*/ 4109988 w 4109987"/>
                <a:gd name="connsiteY2" fmla="*/ 2054994 h 4109987"/>
                <a:gd name="connsiteX3" fmla="*/ 2054994 w 4109987"/>
                <a:gd name="connsiteY3" fmla="*/ 4109988 h 4109987"/>
                <a:gd name="connsiteX4" fmla="*/ 0 w 4109987"/>
                <a:gd name="connsiteY4" fmla="*/ 2054994 h 4109987"/>
                <a:gd name="connsiteX0" fmla="*/ 8389 w 4118377"/>
                <a:gd name="connsiteY0" fmla="*/ 2536257 h 4591251"/>
                <a:gd name="connsiteX1" fmla="*/ 2737151 w 4118377"/>
                <a:gd name="connsiteY1" fmla="*/ 0 h 4591251"/>
                <a:gd name="connsiteX2" fmla="*/ 4118377 w 4118377"/>
                <a:gd name="connsiteY2" fmla="*/ 2536257 h 4591251"/>
                <a:gd name="connsiteX3" fmla="*/ 2063383 w 4118377"/>
                <a:gd name="connsiteY3" fmla="*/ 4591251 h 4591251"/>
                <a:gd name="connsiteX4" fmla="*/ 8389 w 4118377"/>
                <a:gd name="connsiteY4" fmla="*/ 2536257 h 4591251"/>
                <a:gd name="connsiteX0" fmla="*/ 3220 w 4142130"/>
                <a:gd name="connsiteY0" fmla="*/ 2536257 h 4860759"/>
                <a:gd name="connsiteX1" fmla="*/ 2731982 w 4142130"/>
                <a:gd name="connsiteY1" fmla="*/ 0 h 4860759"/>
                <a:gd name="connsiteX2" fmla="*/ 4113208 w 4142130"/>
                <a:gd name="connsiteY2" fmla="*/ 2536257 h 4860759"/>
                <a:gd name="connsiteX3" fmla="*/ 3251747 w 4142130"/>
                <a:gd name="connsiteY3" fmla="*/ 4860759 h 4860759"/>
                <a:gd name="connsiteX4" fmla="*/ 3220 w 4142130"/>
                <a:gd name="connsiteY4" fmla="*/ 2536257 h 4860759"/>
                <a:gd name="connsiteX0" fmla="*/ 274681 w 4413591"/>
                <a:gd name="connsiteY0" fmla="*/ 2536257 h 4860759"/>
                <a:gd name="connsiteX1" fmla="*/ 3003443 w 4413591"/>
                <a:gd name="connsiteY1" fmla="*/ 0 h 4860759"/>
                <a:gd name="connsiteX2" fmla="*/ 4384669 w 4413591"/>
                <a:gd name="connsiteY2" fmla="*/ 2536257 h 4860759"/>
                <a:gd name="connsiteX3" fmla="*/ 3523208 w 4413591"/>
                <a:gd name="connsiteY3" fmla="*/ 4860759 h 4860759"/>
                <a:gd name="connsiteX4" fmla="*/ 274681 w 4413591"/>
                <a:gd name="connsiteY4" fmla="*/ 2536257 h 486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591" h="4860759">
                  <a:moveTo>
                    <a:pt x="274681" y="2536257"/>
                  </a:moveTo>
                  <a:cubicBezTo>
                    <a:pt x="1525966" y="705853"/>
                    <a:pt x="1868501" y="0"/>
                    <a:pt x="3003443" y="0"/>
                  </a:cubicBezTo>
                  <a:cubicBezTo>
                    <a:pt x="4138385" y="0"/>
                    <a:pt x="4384669" y="1401315"/>
                    <a:pt x="4384669" y="2536257"/>
                  </a:cubicBezTo>
                  <a:cubicBezTo>
                    <a:pt x="4384669" y="3671199"/>
                    <a:pt x="4658150" y="4860759"/>
                    <a:pt x="3523208" y="4860759"/>
                  </a:cubicBezTo>
                  <a:cubicBezTo>
                    <a:pt x="2388266" y="4860759"/>
                    <a:pt x="-976604" y="4366661"/>
                    <a:pt x="274681" y="2536257"/>
                  </a:cubicBezTo>
                  <a:close/>
                </a:path>
              </a:pathLst>
            </a:custGeom>
            <a:gradFill>
              <a:gsLst>
                <a:gs pos="0">
                  <a:srgbClr val="EA8D8D"/>
                </a:gs>
                <a:gs pos="99000">
                  <a:srgbClr val="A890FE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Elipse 17">
            <a:extLst>
              <a:ext uri="{FF2B5EF4-FFF2-40B4-BE49-F238E27FC236}">
                <a16:creationId xmlns:a16="http://schemas.microsoft.com/office/drawing/2014/main" xmlns="" id="{E8B9AE80-04AF-4644-8731-C8B893E02352}"/>
              </a:ext>
            </a:extLst>
          </p:cNvPr>
          <p:cNvSpPr/>
          <p:nvPr/>
        </p:nvSpPr>
        <p:spPr>
          <a:xfrm rot="14478672">
            <a:off x="10057437" y="5361805"/>
            <a:ext cx="1193498" cy="1314418"/>
          </a:xfrm>
          <a:custGeom>
            <a:avLst/>
            <a:gdLst>
              <a:gd name="connsiteX0" fmla="*/ 0 w 4109987"/>
              <a:gd name="connsiteY0" fmla="*/ 2054994 h 4109987"/>
              <a:gd name="connsiteX1" fmla="*/ 2054994 w 4109987"/>
              <a:gd name="connsiteY1" fmla="*/ 0 h 4109987"/>
              <a:gd name="connsiteX2" fmla="*/ 4109988 w 4109987"/>
              <a:gd name="connsiteY2" fmla="*/ 2054994 h 4109987"/>
              <a:gd name="connsiteX3" fmla="*/ 2054994 w 4109987"/>
              <a:gd name="connsiteY3" fmla="*/ 4109988 h 4109987"/>
              <a:gd name="connsiteX4" fmla="*/ 0 w 4109987"/>
              <a:gd name="connsiteY4" fmla="*/ 2054994 h 4109987"/>
              <a:gd name="connsiteX0" fmla="*/ 8389 w 4118377"/>
              <a:gd name="connsiteY0" fmla="*/ 2536257 h 4591251"/>
              <a:gd name="connsiteX1" fmla="*/ 2737151 w 4118377"/>
              <a:gd name="connsiteY1" fmla="*/ 0 h 4591251"/>
              <a:gd name="connsiteX2" fmla="*/ 4118377 w 4118377"/>
              <a:gd name="connsiteY2" fmla="*/ 2536257 h 4591251"/>
              <a:gd name="connsiteX3" fmla="*/ 2063383 w 4118377"/>
              <a:gd name="connsiteY3" fmla="*/ 4591251 h 4591251"/>
              <a:gd name="connsiteX4" fmla="*/ 8389 w 4118377"/>
              <a:gd name="connsiteY4" fmla="*/ 2536257 h 4591251"/>
              <a:gd name="connsiteX0" fmla="*/ 3220 w 4142130"/>
              <a:gd name="connsiteY0" fmla="*/ 2536257 h 4860759"/>
              <a:gd name="connsiteX1" fmla="*/ 2731982 w 4142130"/>
              <a:gd name="connsiteY1" fmla="*/ 0 h 4860759"/>
              <a:gd name="connsiteX2" fmla="*/ 4113208 w 4142130"/>
              <a:gd name="connsiteY2" fmla="*/ 2536257 h 4860759"/>
              <a:gd name="connsiteX3" fmla="*/ 3251747 w 4142130"/>
              <a:gd name="connsiteY3" fmla="*/ 4860759 h 4860759"/>
              <a:gd name="connsiteX4" fmla="*/ 3220 w 4142130"/>
              <a:gd name="connsiteY4" fmla="*/ 2536257 h 4860759"/>
              <a:gd name="connsiteX0" fmla="*/ 274681 w 4413591"/>
              <a:gd name="connsiteY0" fmla="*/ 2536257 h 4860759"/>
              <a:gd name="connsiteX1" fmla="*/ 3003443 w 4413591"/>
              <a:gd name="connsiteY1" fmla="*/ 0 h 4860759"/>
              <a:gd name="connsiteX2" fmla="*/ 4384669 w 4413591"/>
              <a:gd name="connsiteY2" fmla="*/ 2536257 h 4860759"/>
              <a:gd name="connsiteX3" fmla="*/ 3523208 w 4413591"/>
              <a:gd name="connsiteY3" fmla="*/ 4860759 h 4860759"/>
              <a:gd name="connsiteX4" fmla="*/ 274681 w 4413591"/>
              <a:gd name="connsiteY4" fmla="*/ 2536257 h 4860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3591" h="4860759">
                <a:moveTo>
                  <a:pt x="274681" y="2536257"/>
                </a:moveTo>
                <a:cubicBezTo>
                  <a:pt x="1525966" y="705853"/>
                  <a:pt x="1868501" y="0"/>
                  <a:pt x="3003443" y="0"/>
                </a:cubicBezTo>
                <a:cubicBezTo>
                  <a:pt x="4138385" y="0"/>
                  <a:pt x="4384669" y="1401315"/>
                  <a:pt x="4384669" y="2536257"/>
                </a:cubicBezTo>
                <a:cubicBezTo>
                  <a:pt x="4384669" y="3671199"/>
                  <a:pt x="4658150" y="4860759"/>
                  <a:pt x="3523208" y="4860759"/>
                </a:cubicBezTo>
                <a:cubicBezTo>
                  <a:pt x="2388266" y="4860759"/>
                  <a:pt x="-976604" y="4366661"/>
                  <a:pt x="274681" y="2536257"/>
                </a:cubicBezTo>
                <a:close/>
              </a:path>
            </a:pathLst>
          </a:custGeom>
          <a:gradFill>
            <a:gsLst>
              <a:gs pos="0">
                <a:srgbClr val="EA8D8D"/>
              </a:gs>
              <a:gs pos="99000">
                <a:srgbClr val="A890F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Elipse 17">
            <a:extLst>
              <a:ext uri="{FF2B5EF4-FFF2-40B4-BE49-F238E27FC236}">
                <a16:creationId xmlns:a16="http://schemas.microsoft.com/office/drawing/2014/main" xmlns="" id="{EB160DBE-13CD-7B47-B633-BEA697380FA1}"/>
              </a:ext>
            </a:extLst>
          </p:cNvPr>
          <p:cNvSpPr/>
          <p:nvPr/>
        </p:nvSpPr>
        <p:spPr>
          <a:xfrm rot="18879614">
            <a:off x="11444240" y="4534776"/>
            <a:ext cx="498895" cy="549441"/>
          </a:xfrm>
          <a:custGeom>
            <a:avLst/>
            <a:gdLst>
              <a:gd name="connsiteX0" fmla="*/ 0 w 4109987"/>
              <a:gd name="connsiteY0" fmla="*/ 2054994 h 4109987"/>
              <a:gd name="connsiteX1" fmla="*/ 2054994 w 4109987"/>
              <a:gd name="connsiteY1" fmla="*/ 0 h 4109987"/>
              <a:gd name="connsiteX2" fmla="*/ 4109988 w 4109987"/>
              <a:gd name="connsiteY2" fmla="*/ 2054994 h 4109987"/>
              <a:gd name="connsiteX3" fmla="*/ 2054994 w 4109987"/>
              <a:gd name="connsiteY3" fmla="*/ 4109988 h 4109987"/>
              <a:gd name="connsiteX4" fmla="*/ 0 w 4109987"/>
              <a:gd name="connsiteY4" fmla="*/ 2054994 h 4109987"/>
              <a:gd name="connsiteX0" fmla="*/ 8389 w 4118377"/>
              <a:gd name="connsiteY0" fmla="*/ 2536257 h 4591251"/>
              <a:gd name="connsiteX1" fmla="*/ 2737151 w 4118377"/>
              <a:gd name="connsiteY1" fmla="*/ 0 h 4591251"/>
              <a:gd name="connsiteX2" fmla="*/ 4118377 w 4118377"/>
              <a:gd name="connsiteY2" fmla="*/ 2536257 h 4591251"/>
              <a:gd name="connsiteX3" fmla="*/ 2063383 w 4118377"/>
              <a:gd name="connsiteY3" fmla="*/ 4591251 h 4591251"/>
              <a:gd name="connsiteX4" fmla="*/ 8389 w 4118377"/>
              <a:gd name="connsiteY4" fmla="*/ 2536257 h 4591251"/>
              <a:gd name="connsiteX0" fmla="*/ 3220 w 4142130"/>
              <a:gd name="connsiteY0" fmla="*/ 2536257 h 4860759"/>
              <a:gd name="connsiteX1" fmla="*/ 2731982 w 4142130"/>
              <a:gd name="connsiteY1" fmla="*/ 0 h 4860759"/>
              <a:gd name="connsiteX2" fmla="*/ 4113208 w 4142130"/>
              <a:gd name="connsiteY2" fmla="*/ 2536257 h 4860759"/>
              <a:gd name="connsiteX3" fmla="*/ 3251747 w 4142130"/>
              <a:gd name="connsiteY3" fmla="*/ 4860759 h 4860759"/>
              <a:gd name="connsiteX4" fmla="*/ 3220 w 4142130"/>
              <a:gd name="connsiteY4" fmla="*/ 2536257 h 4860759"/>
              <a:gd name="connsiteX0" fmla="*/ 274681 w 4413591"/>
              <a:gd name="connsiteY0" fmla="*/ 2536257 h 4860759"/>
              <a:gd name="connsiteX1" fmla="*/ 3003443 w 4413591"/>
              <a:gd name="connsiteY1" fmla="*/ 0 h 4860759"/>
              <a:gd name="connsiteX2" fmla="*/ 4384669 w 4413591"/>
              <a:gd name="connsiteY2" fmla="*/ 2536257 h 4860759"/>
              <a:gd name="connsiteX3" fmla="*/ 3523208 w 4413591"/>
              <a:gd name="connsiteY3" fmla="*/ 4860759 h 4860759"/>
              <a:gd name="connsiteX4" fmla="*/ 274681 w 4413591"/>
              <a:gd name="connsiteY4" fmla="*/ 2536257 h 4860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3591" h="4860759">
                <a:moveTo>
                  <a:pt x="274681" y="2536257"/>
                </a:moveTo>
                <a:cubicBezTo>
                  <a:pt x="1525966" y="705853"/>
                  <a:pt x="1868501" y="0"/>
                  <a:pt x="3003443" y="0"/>
                </a:cubicBezTo>
                <a:cubicBezTo>
                  <a:pt x="4138385" y="0"/>
                  <a:pt x="4384669" y="1401315"/>
                  <a:pt x="4384669" y="2536257"/>
                </a:cubicBezTo>
                <a:cubicBezTo>
                  <a:pt x="4384669" y="3671199"/>
                  <a:pt x="4658150" y="4860759"/>
                  <a:pt x="3523208" y="4860759"/>
                </a:cubicBezTo>
                <a:cubicBezTo>
                  <a:pt x="2388266" y="4860759"/>
                  <a:pt x="-976604" y="4366661"/>
                  <a:pt x="274681" y="2536257"/>
                </a:cubicBezTo>
                <a:close/>
              </a:path>
            </a:pathLst>
          </a:custGeom>
          <a:gradFill>
            <a:gsLst>
              <a:gs pos="0">
                <a:srgbClr val="EA8D8D"/>
              </a:gs>
              <a:gs pos="99000">
                <a:srgbClr val="A890F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Минус 12"/>
          <p:cNvSpPr/>
          <p:nvPr/>
        </p:nvSpPr>
        <p:spPr>
          <a:xfrm rot="2303437">
            <a:off x="4417055" y="1053058"/>
            <a:ext cx="3851300" cy="1321035"/>
          </a:xfrm>
          <a:prstGeom prst="mathMin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Минус 13"/>
          <p:cNvSpPr/>
          <p:nvPr/>
        </p:nvSpPr>
        <p:spPr>
          <a:xfrm rot="6915761">
            <a:off x="4348980" y="1239064"/>
            <a:ext cx="3893779" cy="1118962"/>
          </a:xfrm>
          <a:prstGeom prst="mathMin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18959" t="20000" r="19369" b="5858"/>
          <a:stretch>
            <a:fillRect/>
          </a:stretch>
        </p:blipFill>
        <p:spPr bwMode="auto">
          <a:xfrm>
            <a:off x="1543987" y="249237"/>
            <a:ext cx="9398833" cy="6355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89821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4">
            <a:extLst>
              <a:ext uri="{FF2B5EF4-FFF2-40B4-BE49-F238E27FC236}">
                <a16:creationId xmlns:a16="http://schemas.microsoft.com/office/drawing/2014/main" xmlns="" id="{2AD0C8D2-3627-844B-87FC-301092CC8E2D}"/>
              </a:ext>
            </a:extLst>
          </p:cNvPr>
          <p:cNvGrpSpPr/>
          <p:nvPr/>
        </p:nvGrpSpPr>
        <p:grpSpPr>
          <a:xfrm rot="10159727">
            <a:off x="-1963566" y="-1452"/>
            <a:ext cx="8119007" cy="6588334"/>
            <a:chOff x="6772072" y="986231"/>
            <a:chExt cx="4948764" cy="5380831"/>
          </a:xfrm>
        </p:grpSpPr>
        <p:sp>
          <p:nvSpPr>
            <p:cNvPr id="5" name="Elipse 17">
              <a:extLst>
                <a:ext uri="{FF2B5EF4-FFF2-40B4-BE49-F238E27FC236}">
                  <a16:creationId xmlns:a16="http://schemas.microsoft.com/office/drawing/2014/main" xmlns="" id="{1BDA6319-2F82-EA41-807E-A6A8B95BE775}"/>
                </a:ext>
              </a:extLst>
            </p:cNvPr>
            <p:cNvSpPr/>
            <p:nvPr/>
          </p:nvSpPr>
          <p:spPr>
            <a:xfrm rot="647877">
              <a:off x="6772072" y="986231"/>
              <a:ext cx="4817115" cy="5305167"/>
            </a:xfrm>
            <a:custGeom>
              <a:avLst/>
              <a:gdLst>
                <a:gd name="connsiteX0" fmla="*/ 0 w 4109987"/>
                <a:gd name="connsiteY0" fmla="*/ 2054994 h 4109987"/>
                <a:gd name="connsiteX1" fmla="*/ 2054994 w 4109987"/>
                <a:gd name="connsiteY1" fmla="*/ 0 h 4109987"/>
                <a:gd name="connsiteX2" fmla="*/ 4109988 w 4109987"/>
                <a:gd name="connsiteY2" fmla="*/ 2054994 h 4109987"/>
                <a:gd name="connsiteX3" fmla="*/ 2054994 w 4109987"/>
                <a:gd name="connsiteY3" fmla="*/ 4109988 h 4109987"/>
                <a:gd name="connsiteX4" fmla="*/ 0 w 4109987"/>
                <a:gd name="connsiteY4" fmla="*/ 2054994 h 4109987"/>
                <a:gd name="connsiteX0" fmla="*/ 8389 w 4118377"/>
                <a:gd name="connsiteY0" fmla="*/ 2536257 h 4591251"/>
                <a:gd name="connsiteX1" fmla="*/ 2737151 w 4118377"/>
                <a:gd name="connsiteY1" fmla="*/ 0 h 4591251"/>
                <a:gd name="connsiteX2" fmla="*/ 4118377 w 4118377"/>
                <a:gd name="connsiteY2" fmla="*/ 2536257 h 4591251"/>
                <a:gd name="connsiteX3" fmla="*/ 2063383 w 4118377"/>
                <a:gd name="connsiteY3" fmla="*/ 4591251 h 4591251"/>
                <a:gd name="connsiteX4" fmla="*/ 8389 w 4118377"/>
                <a:gd name="connsiteY4" fmla="*/ 2536257 h 4591251"/>
                <a:gd name="connsiteX0" fmla="*/ 3220 w 4142130"/>
                <a:gd name="connsiteY0" fmla="*/ 2536257 h 4860759"/>
                <a:gd name="connsiteX1" fmla="*/ 2731982 w 4142130"/>
                <a:gd name="connsiteY1" fmla="*/ 0 h 4860759"/>
                <a:gd name="connsiteX2" fmla="*/ 4113208 w 4142130"/>
                <a:gd name="connsiteY2" fmla="*/ 2536257 h 4860759"/>
                <a:gd name="connsiteX3" fmla="*/ 3251747 w 4142130"/>
                <a:gd name="connsiteY3" fmla="*/ 4860759 h 4860759"/>
                <a:gd name="connsiteX4" fmla="*/ 3220 w 4142130"/>
                <a:gd name="connsiteY4" fmla="*/ 2536257 h 4860759"/>
                <a:gd name="connsiteX0" fmla="*/ 274681 w 4413591"/>
                <a:gd name="connsiteY0" fmla="*/ 2536257 h 4860759"/>
                <a:gd name="connsiteX1" fmla="*/ 3003443 w 4413591"/>
                <a:gd name="connsiteY1" fmla="*/ 0 h 4860759"/>
                <a:gd name="connsiteX2" fmla="*/ 4384669 w 4413591"/>
                <a:gd name="connsiteY2" fmla="*/ 2536257 h 4860759"/>
                <a:gd name="connsiteX3" fmla="*/ 3523208 w 4413591"/>
                <a:gd name="connsiteY3" fmla="*/ 4860759 h 4860759"/>
                <a:gd name="connsiteX4" fmla="*/ 274681 w 4413591"/>
                <a:gd name="connsiteY4" fmla="*/ 2536257 h 486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591" h="4860759">
                  <a:moveTo>
                    <a:pt x="274681" y="2536257"/>
                  </a:moveTo>
                  <a:cubicBezTo>
                    <a:pt x="1525966" y="705853"/>
                    <a:pt x="1868501" y="0"/>
                    <a:pt x="3003443" y="0"/>
                  </a:cubicBezTo>
                  <a:cubicBezTo>
                    <a:pt x="4138385" y="0"/>
                    <a:pt x="4384669" y="1401315"/>
                    <a:pt x="4384669" y="2536257"/>
                  </a:cubicBezTo>
                  <a:cubicBezTo>
                    <a:pt x="4384669" y="3671199"/>
                    <a:pt x="4658150" y="4860759"/>
                    <a:pt x="3523208" y="4860759"/>
                  </a:cubicBezTo>
                  <a:cubicBezTo>
                    <a:pt x="2388266" y="4860759"/>
                    <a:pt x="-976604" y="4366661"/>
                    <a:pt x="274681" y="2536257"/>
                  </a:cubicBezTo>
                  <a:close/>
                </a:path>
              </a:pathLst>
            </a:custGeom>
            <a:gradFill>
              <a:gsLst>
                <a:gs pos="0">
                  <a:srgbClr val="EA8D8D">
                    <a:alpha val="46000"/>
                  </a:srgbClr>
                </a:gs>
                <a:gs pos="99000">
                  <a:srgbClr val="A890FE">
                    <a:alpha val="32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Elipse 17">
              <a:extLst>
                <a:ext uri="{FF2B5EF4-FFF2-40B4-BE49-F238E27FC236}">
                  <a16:creationId xmlns:a16="http://schemas.microsoft.com/office/drawing/2014/main" xmlns="" id="{2287FD1B-4EBC-2147-B3B3-DD82729CD43E}"/>
                </a:ext>
              </a:extLst>
            </p:cNvPr>
            <p:cNvSpPr/>
            <p:nvPr/>
          </p:nvSpPr>
          <p:spPr>
            <a:xfrm>
              <a:off x="6903721" y="1061895"/>
              <a:ext cx="4817115" cy="5305167"/>
            </a:xfrm>
            <a:custGeom>
              <a:avLst/>
              <a:gdLst>
                <a:gd name="connsiteX0" fmla="*/ 0 w 4109987"/>
                <a:gd name="connsiteY0" fmla="*/ 2054994 h 4109987"/>
                <a:gd name="connsiteX1" fmla="*/ 2054994 w 4109987"/>
                <a:gd name="connsiteY1" fmla="*/ 0 h 4109987"/>
                <a:gd name="connsiteX2" fmla="*/ 4109988 w 4109987"/>
                <a:gd name="connsiteY2" fmla="*/ 2054994 h 4109987"/>
                <a:gd name="connsiteX3" fmla="*/ 2054994 w 4109987"/>
                <a:gd name="connsiteY3" fmla="*/ 4109988 h 4109987"/>
                <a:gd name="connsiteX4" fmla="*/ 0 w 4109987"/>
                <a:gd name="connsiteY4" fmla="*/ 2054994 h 4109987"/>
                <a:gd name="connsiteX0" fmla="*/ 8389 w 4118377"/>
                <a:gd name="connsiteY0" fmla="*/ 2536257 h 4591251"/>
                <a:gd name="connsiteX1" fmla="*/ 2737151 w 4118377"/>
                <a:gd name="connsiteY1" fmla="*/ 0 h 4591251"/>
                <a:gd name="connsiteX2" fmla="*/ 4118377 w 4118377"/>
                <a:gd name="connsiteY2" fmla="*/ 2536257 h 4591251"/>
                <a:gd name="connsiteX3" fmla="*/ 2063383 w 4118377"/>
                <a:gd name="connsiteY3" fmla="*/ 4591251 h 4591251"/>
                <a:gd name="connsiteX4" fmla="*/ 8389 w 4118377"/>
                <a:gd name="connsiteY4" fmla="*/ 2536257 h 4591251"/>
                <a:gd name="connsiteX0" fmla="*/ 3220 w 4142130"/>
                <a:gd name="connsiteY0" fmla="*/ 2536257 h 4860759"/>
                <a:gd name="connsiteX1" fmla="*/ 2731982 w 4142130"/>
                <a:gd name="connsiteY1" fmla="*/ 0 h 4860759"/>
                <a:gd name="connsiteX2" fmla="*/ 4113208 w 4142130"/>
                <a:gd name="connsiteY2" fmla="*/ 2536257 h 4860759"/>
                <a:gd name="connsiteX3" fmla="*/ 3251747 w 4142130"/>
                <a:gd name="connsiteY3" fmla="*/ 4860759 h 4860759"/>
                <a:gd name="connsiteX4" fmla="*/ 3220 w 4142130"/>
                <a:gd name="connsiteY4" fmla="*/ 2536257 h 4860759"/>
                <a:gd name="connsiteX0" fmla="*/ 274681 w 4413591"/>
                <a:gd name="connsiteY0" fmla="*/ 2536257 h 4860759"/>
                <a:gd name="connsiteX1" fmla="*/ 3003443 w 4413591"/>
                <a:gd name="connsiteY1" fmla="*/ 0 h 4860759"/>
                <a:gd name="connsiteX2" fmla="*/ 4384669 w 4413591"/>
                <a:gd name="connsiteY2" fmla="*/ 2536257 h 4860759"/>
                <a:gd name="connsiteX3" fmla="*/ 3523208 w 4413591"/>
                <a:gd name="connsiteY3" fmla="*/ 4860759 h 4860759"/>
                <a:gd name="connsiteX4" fmla="*/ 274681 w 4413591"/>
                <a:gd name="connsiteY4" fmla="*/ 2536257 h 486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591" h="4860759">
                  <a:moveTo>
                    <a:pt x="274681" y="2536257"/>
                  </a:moveTo>
                  <a:cubicBezTo>
                    <a:pt x="1525966" y="705853"/>
                    <a:pt x="1868501" y="0"/>
                    <a:pt x="3003443" y="0"/>
                  </a:cubicBezTo>
                  <a:cubicBezTo>
                    <a:pt x="4138385" y="0"/>
                    <a:pt x="4384669" y="1401315"/>
                    <a:pt x="4384669" y="2536257"/>
                  </a:cubicBezTo>
                  <a:cubicBezTo>
                    <a:pt x="4384669" y="3671199"/>
                    <a:pt x="4658150" y="4860759"/>
                    <a:pt x="3523208" y="4860759"/>
                  </a:cubicBezTo>
                  <a:cubicBezTo>
                    <a:pt x="2388266" y="4860759"/>
                    <a:pt x="-976604" y="4366661"/>
                    <a:pt x="274681" y="2536257"/>
                  </a:cubicBezTo>
                  <a:close/>
                </a:path>
              </a:pathLst>
            </a:custGeom>
            <a:gradFill>
              <a:gsLst>
                <a:gs pos="0">
                  <a:srgbClr val="EA8D8D"/>
                </a:gs>
                <a:gs pos="99000">
                  <a:srgbClr val="A890FE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4084" y="0"/>
            <a:ext cx="96616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Elipse 17">
            <a:extLst>
              <a:ext uri="{FF2B5EF4-FFF2-40B4-BE49-F238E27FC236}">
                <a16:creationId xmlns:a16="http://schemas.microsoft.com/office/drawing/2014/main" xmlns="" id="{EB160DBE-13CD-7B47-B633-BEA697380FA1}"/>
              </a:ext>
            </a:extLst>
          </p:cNvPr>
          <p:cNvSpPr/>
          <p:nvPr/>
        </p:nvSpPr>
        <p:spPr>
          <a:xfrm rot="18879614">
            <a:off x="11444240" y="5929565"/>
            <a:ext cx="498895" cy="549441"/>
          </a:xfrm>
          <a:custGeom>
            <a:avLst/>
            <a:gdLst>
              <a:gd name="connsiteX0" fmla="*/ 0 w 4109987"/>
              <a:gd name="connsiteY0" fmla="*/ 2054994 h 4109987"/>
              <a:gd name="connsiteX1" fmla="*/ 2054994 w 4109987"/>
              <a:gd name="connsiteY1" fmla="*/ 0 h 4109987"/>
              <a:gd name="connsiteX2" fmla="*/ 4109988 w 4109987"/>
              <a:gd name="connsiteY2" fmla="*/ 2054994 h 4109987"/>
              <a:gd name="connsiteX3" fmla="*/ 2054994 w 4109987"/>
              <a:gd name="connsiteY3" fmla="*/ 4109988 h 4109987"/>
              <a:gd name="connsiteX4" fmla="*/ 0 w 4109987"/>
              <a:gd name="connsiteY4" fmla="*/ 2054994 h 4109987"/>
              <a:gd name="connsiteX0" fmla="*/ 8389 w 4118377"/>
              <a:gd name="connsiteY0" fmla="*/ 2536257 h 4591251"/>
              <a:gd name="connsiteX1" fmla="*/ 2737151 w 4118377"/>
              <a:gd name="connsiteY1" fmla="*/ 0 h 4591251"/>
              <a:gd name="connsiteX2" fmla="*/ 4118377 w 4118377"/>
              <a:gd name="connsiteY2" fmla="*/ 2536257 h 4591251"/>
              <a:gd name="connsiteX3" fmla="*/ 2063383 w 4118377"/>
              <a:gd name="connsiteY3" fmla="*/ 4591251 h 4591251"/>
              <a:gd name="connsiteX4" fmla="*/ 8389 w 4118377"/>
              <a:gd name="connsiteY4" fmla="*/ 2536257 h 4591251"/>
              <a:gd name="connsiteX0" fmla="*/ 3220 w 4142130"/>
              <a:gd name="connsiteY0" fmla="*/ 2536257 h 4860759"/>
              <a:gd name="connsiteX1" fmla="*/ 2731982 w 4142130"/>
              <a:gd name="connsiteY1" fmla="*/ 0 h 4860759"/>
              <a:gd name="connsiteX2" fmla="*/ 4113208 w 4142130"/>
              <a:gd name="connsiteY2" fmla="*/ 2536257 h 4860759"/>
              <a:gd name="connsiteX3" fmla="*/ 3251747 w 4142130"/>
              <a:gd name="connsiteY3" fmla="*/ 4860759 h 4860759"/>
              <a:gd name="connsiteX4" fmla="*/ 3220 w 4142130"/>
              <a:gd name="connsiteY4" fmla="*/ 2536257 h 4860759"/>
              <a:gd name="connsiteX0" fmla="*/ 274681 w 4413591"/>
              <a:gd name="connsiteY0" fmla="*/ 2536257 h 4860759"/>
              <a:gd name="connsiteX1" fmla="*/ 3003443 w 4413591"/>
              <a:gd name="connsiteY1" fmla="*/ 0 h 4860759"/>
              <a:gd name="connsiteX2" fmla="*/ 4384669 w 4413591"/>
              <a:gd name="connsiteY2" fmla="*/ 2536257 h 4860759"/>
              <a:gd name="connsiteX3" fmla="*/ 3523208 w 4413591"/>
              <a:gd name="connsiteY3" fmla="*/ 4860759 h 4860759"/>
              <a:gd name="connsiteX4" fmla="*/ 274681 w 4413591"/>
              <a:gd name="connsiteY4" fmla="*/ 2536257 h 4860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3591" h="4860759">
                <a:moveTo>
                  <a:pt x="274681" y="2536257"/>
                </a:moveTo>
                <a:cubicBezTo>
                  <a:pt x="1525966" y="705853"/>
                  <a:pt x="1868501" y="0"/>
                  <a:pt x="3003443" y="0"/>
                </a:cubicBezTo>
                <a:cubicBezTo>
                  <a:pt x="4138385" y="0"/>
                  <a:pt x="4384669" y="1401315"/>
                  <a:pt x="4384669" y="2536257"/>
                </a:cubicBezTo>
                <a:cubicBezTo>
                  <a:pt x="4384669" y="3671199"/>
                  <a:pt x="4658150" y="4860759"/>
                  <a:pt x="3523208" y="4860759"/>
                </a:cubicBezTo>
                <a:cubicBezTo>
                  <a:pt x="2388266" y="4860759"/>
                  <a:pt x="-976604" y="4366661"/>
                  <a:pt x="274681" y="2536257"/>
                </a:cubicBezTo>
                <a:close/>
              </a:path>
            </a:pathLst>
          </a:custGeom>
          <a:gradFill>
            <a:gsLst>
              <a:gs pos="0">
                <a:srgbClr val="EA8D8D"/>
              </a:gs>
              <a:gs pos="99000">
                <a:srgbClr val="A890F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A8D8D">
                <a:alpha val="46000"/>
              </a:srgbClr>
            </a:gs>
            <a:gs pos="99000">
              <a:srgbClr val="A890FE">
                <a:alpha val="32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n 39">
            <a:extLst>
              <a:ext uri="{FF2B5EF4-FFF2-40B4-BE49-F238E27FC236}">
                <a16:creationId xmlns:a16="http://schemas.microsoft.com/office/drawing/2014/main" xmlns="" id="{68236D1A-ED28-6E4E-A3D0-C64996C424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62440" y="1281332"/>
            <a:ext cx="3718100" cy="55766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" y="755738"/>
            <a:ext cx="6100997" cy="946026"/>
          </a:xfrm>
        </p:spPr>
        <p:txBody>
          <a:bodyPr>
            <a:normAutofit fontScale="90000"/>
          </a:bodyPr>
          <a:lstStyle/>
          <a:p>
            <a:pPr algn="ctr">
              <a:lnSpc>
                <a:spcPts val="4480"/>
              </a:lnSpc>
            </a:pPr>
            <a:r>
              <a:rPr lang="ru-RU" sz="6000" dirty="0" smtClean="0"/>
              <a:t>Базовые правила ведения </a:t>
            </a:r>
            <a:r>
              <a:rPr lang="ru-RU" sz="6000" dirty="0" err="1" smtClean="0"/>
              <a:t>соцсетей</a:t>
            </a:r>
            <a:endParaRPr lang="en" sz="7200" dirty="0"/>
          </a:p>
        </p:txBody>
      </p:sp>
      <p:sp>
        <p:nvSpPr>
          <p:cNvPr id="3" name="TextBox 2"/>
          <p:cNvSpPr txBox="1"/>
          <p:nvPr/>
        </p:nvSpPr>
        <p:spPr>
          <a:xfrm>
            <a:off x="7435120" y="272200"/>
            <a:ext cx="4756879" cy="132343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2000" dirty="0" smtClean="0"/>
              <a:t>В заголовок новости выносим конкретику. Не просто «встреча прошла». А чего удалось достичь, какие итоги этой встречи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81752" y="272200"/>
            <a:ext cx="856004" cy="1015663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35120" y="1701764"/>
            <a:ext cx="4678365" cy="224676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2000" dirty="0" smtClean="0"/>
              <a:t>Пишем короткие посты 2-4 абзаца достаточно. Если эта же новость есть на сайте, то можете давать на него ссылку. Например: Подробнее читайте на сайте: </a:t>
            </a:r>
            <a:r>
              <a:rPr lang="ru-RU" sz="2000" dirty="0" err="1" smtClean="0"/>
              <a:t>http</a:t>
            </a:r>
            <a:r>
              <a:rPr lang="ru-RU" sz="2000" dirty="0" smtClean="0"/>
              <a:t>... Если размещаете вручную, то ссылку можно сократить через сервис «</a:t>
            </a:r>
            <a:r>
              <a:rPr lang="ru-RU" sz="2000" dirty="0" err="1" smtClean="0"/>
              <a:t>Клик.ру</a:t>
            </a:r>
            <a:r>
              <a:rPr lang="ru-RU" sz="2000" dirty="0" smtClean="0"/>
              <a:t>».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81752" y="1903417"/>
            <a:ext cx="856004" cy="1015663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35120" y="4150186"/>
            <a:ext cx="4756878" cy="101566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2000" dirty="0" smtClean="0"/>
              <a:t>Разделяем текст на абзацы. Например, с помощью списков (маркировка точками/тире).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81752" y="4150186"/>
            <a:ext cx="856004" cy="101566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27" name="TextBox 14">
            <a:extLst>
              <a:ext uri="{FF2B5EF4-FFF2-40B4-BE49-F238E27FC236}">
                <a16:creationId xmlns:a16="http://schemas.microsoft.com/office/drawing/2014/main" xmlns="" id="{15345BEB-FF20-284F-8DFE-ED92FE420EAA}"/>
              </a:ext>
            </a:extLst>
          </p:cNvPr>
          <p:cNvSpPr txBox="1"/>
          <p:nvPr/>
        </p:nvSpPr>
        <p:spPr>
          <a:xfrm>
            <a:off x="7513633" y="5291330"/>
            <a:ext cx="4678365" cy="163121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2000" dirty="0" smtClean="0"/>
              <a:t>Используйте популярные посты, видео, подборки как шаблоны, которые применять для создания собственного </a:t>
            </a:r>
            <a:r>
              <a:rPr lang="ru-RU" sz="2000" dirty="0" err="1" smtClean="0"/>
              <a:t>контента</a:t>
            </a:r>
            <a:r>
              <a:rPr lang="ru-RU" sz="2000" dirty="0" smtClean="0"/>
              <a:t>. Это неисчерпаемый источник идей, вдохновения.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16">
            <a:extLst>
              <a:ext uri="{FF2B5EF4-FFF2-40B4-BE49-F238E27FC236}">
                <a16:creationId xmlns:a16="http://schemas.microsoft.com/office/drawing/2014/main" xmlns="" id="{39C103EE-A673-E44B-AA4E-15E4C6A91348}"/>
              </a:ext>
            </a:extLst>
          </p:cNvPr>
          <p:cNvSpPr txBox="1"/>
          <p:nvPr/>
        </p:nvSpPr>
        <p:spPr>
          <a:xfrm>
            <a:off x="6381752" y="5513068"/>
            <a:ext cx="856004" cy="1015663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xmlns="" id="{FD11B9B1-08D7-C748-9708-D2ADC49BFF56}"/>
              </a:ext>
            </a:extLst>
          </p:cNvPr>
          <p:cNvSpPr/>
          <p:nvPr/>
        </p:nvSpPr>
        <p:spPr>
          <a:xfrm rot="5400000">
            <a:off x="5359761" y="837002"/>
            <a:ext cx="45719" cy="856003"/>
          </a:xfrm>
          <a:prstGeom prst="rect">
            <a:avLst/>
          </a:prstGeom>
          <a:gradFill>
            <a:gsLst>
              <a:gs pos="0">
                <a:srgbClr val="EA8D8D">
                  <a:alpha val="46000"/>
                </a:srgbClr>
              </a:gs>
              <a:gs pos="99000">
                <a:srgbClr val="A890FE">
                  <a:alpha val="3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25782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A8D8D">
                <a:alpha val="46000"/>
              </a:srgbClr>
            </a:gs>
            <a:gs pos="99000">
              <a:srgbClr val="A890FE">
                <a:alpha val="32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2AD0C8D2-3627-844B-87FC-301092CC8E2D}"/>
              </a:ext>
            </a:extLst>
          </p:cNvPr>
          <p:cNvGrpSpPr/>
          <p:nvPr/>
        </p:nvGrpSpPr>
        <p:grpSpPr>
          <a:xfrm rot="10159727">
            <a:off x="-3107958" y="-1454610"/>
            <a:ext cx="7298135" cy="5263379"/>
            <a:chOff x="6772072" y="986231"/>
            <a:chExt cx="4948764" cy="5380831"/>
          </a:xfrm>
        </p:grpSpPr>
        <p:sp>
          <p:nvSpPr>
            <p:cNvPr id="6" name="Elipse 17">
              <a:extLst>
                <a:ext uri="{FF2B5EF4-FFF2-40B4-BE49-F238E27FC236}">
                  <a16:creationId xmlns:a16="http://schemas.microsoft.com/office/drawing/2014/main" xmlns="" id="{1BDA6319-2F82-EA41-807E-A6A8B95BE775}"/>
                </a:ext>
              </a:extLst>
            </p:cNvPr>
            <p:cNvSpPr/>
            <p:nvPr/>
          </p:nvSpPr>
          <p:spPr>
            <a:xfrm rot="647877">
              <a:off x="6772072" y="986231"/>
              <a:ext cx="4817115" cy="5305167"/>
            </a:xfrm>
            <a:custGeom>
              <a:avLst/>
              <a:gdLst>
                <a:gd name="connsiteX0" fmla="*/ 0 w 4109987"/>
                <a:gd name="connsiteY0" fmla="*/ 2054994 h 4109987"/>
                <a:gd name="connsiteX1" fmla="*/ 2054994 w 4109987"/>
                <a:gd name="connsiteY1" fmla="*/ 0 h 4109987"/>
                <a:gd name="connsiteX2" fmla="*/ 4109988 w 4109987"/>
                <a:gd name="connsiteY2" fmla="*/ 2054994 h 4109987"/>
                <a:gd name="connsiteX3" fmla="*/ 2054994 w 4109987"/>
                <a:gd name="connsiteY3" fmla="*/ 4109988 h 4109987"/>
                <a:gd name="connsiteX4" fmla="*/ 0 w 4109987"/>
                <a:gd name="connsiteY4" fmla="*/ 2054994 h 4109987"/>
                <a:gd name="connsiteX0" fmla="*/ 8389 w 4118377"/>
                <a:gd name="connsiteY0" fmla="*/ 2536257 h 4591251"/>
                <a:gd name="connsiteX1" fmla="*/ 2737151 w 4118377"/>
                <a:gd name="connsiteY1" fmla="*/ 0 h 4591251"/>
                <a:gd name="connsiteX2" fmla="*/ 4118377 w 4118377"/>
                <a:gd name="connsiteY2" fmla="*/ 2536257 h 4591251"/>
                <a:gd name="connsiteX3" fmla="*/ 2063383 w 4118377"/>
                <a:gd name="connsiteY3" fmla="*/ 4591251 h 4591251"/>
                <a:gd name="connsiteX4" fmla="*/ 8389 w 4118377"/>
                <a:gd name="connsiteY4" fmla="*/ 2536257 h 4591251"/>
                <a:gd name="connsiteX0" fmla="*/ 3220 w 4142130"/>
                <a:gd name="connsiteY0" fmla="*/ 2536257 h 4860759"/>
                <a:gd name="connsiteX1" fmla="*/ 2731982 w 4142130"/>
                <a:gd name="connsiteY1" fmla="*/ 0 h 4860759"/>
                <a:gd name="connsiteX2" fmla="*/ 4113208 w 4142130"/>
                <a:gd name="connsiteY2" fmla="*/ 2536257 h 4860759"/>
                <a:gd name="connsiteX3" fmla="*/ 3251747 w 4142130"/>
                <a:gd name="connsiteY3" fmla="*/ 4860759 h 4860759"/>
                <a:gd name="connsiteX4" fmla="*/ 3220 w 4142130"/>
                <a:gd name="connsiteY4" fmla="*/ 2536257 h 4860759"/>
                <a:gd name="connsiteX0" fmla="*/ 274681 w 4413591"/>
                <a:gd name="connsiteY0" fmla="*/ 2536257 h 4860759"/>
                <a:gd name="connsiteX1" fmla="*/ 3003443 w 4413591"/>
                <a:gd name="connsiteY1" fmla="*/ 0 h 4860759"/>
                <a:gd name="connsiteX2" fmla="*/ 4384669 w 4413591"/>
                <a:gd name="connsiteY2" fmla="*/ 2536257 h 4860759"/>
                <a:gd name="connsiteX3" fmla="*/ 3523208 w 4413591"/>
                <a:gd name="connsiteY3" fmla="*/ 4860759 h 4860759"/>
                <a:gd name="connsiteX4" fmla="*/ 274681 w 4413591"/>
                <a:gd name="connsiteY4" fmla="*/ 2536257 h 486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591" h="4860759">
                  <a:moveTo>
                    <a:pt x="274681" y="2536257"/>
                  </a:moveTo>
                  <a:cubicBezTo>
                    <a:pt x="1525966" y="705853"/>
                    <a:pt x="1868501" y="0"/>
                    <a:pt x="3003443" y="0"/>
                  </a:cubicBezTo>
                  <a:cubicBezTo>
                    <a:pt x="4138385" y="0"/>
                    <a:pt x="4384669" y="1401315"/>
                    <a:pt x="4384669" y="2536257"/>
                  </a:cubicBezTo>
                  <a:cubicBezTo>
                    <a:pt x="4384669" y="3671199"/>
                    <a:pt x="4658150" y="4860759"/>
                    <a:pt x="3523208" y="4860759"/>
                  </a:cubicBezTo>
                  <a:cubicBezTo>
                    <a:pt x="2388266" y="4860759"/>
                    <a:pt x="-976604" y="4366661"/>
                    <a:pt x="274681" y="2536257"/>
                  </a:cubicBezTo>
                  <a:close/>
                </a:path>
              </a:pathLst>
            </a:custGeom>
            <a:gradFill>
              <a:gsLst>
                <a:gs pos="0">
                  <a:srgbClr val="EA8D8D">
                    <a:alpha val="46000"/>
                  </a:srgbClr>
                </a:gs>
                <a:gs pos="99000">
                  <a:srgbClr val="A890FE">
                    <a:alpha val="32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" name="Elipse 17">
              <a:extLst>
                <a:ext uri="{FF2B5EF4-FFF2-40B4-BE49-F238E27FC236}">
                  <a16:creationId xmlns:a16="http://schemas.microsoft.com/office/drawing/2014/main" xmlns="" id="{2287FD1B-4EBC-2147-B3B3-DD82729CD43E}"/>
                </a:ext>
              </a:extLst>
            </p:cNvPr>
            <p:cNvSpPr/>
            <p:nvPr/>
          </p:nvSpPr>
          <p:spPr>
            <a:xfrm>
              <a:off x="6903721" y="1061895"/>
              <a:ext cx="4817115" cy="5305167"/>
            </a:xfrm>
            <a:custGeom>
              <a:avLst/>
              <a:gdLst>
                <a:gd name="connsiteX0" fmla="*/ 0 w 4109987"/>
                <a:gd name="connsiteY0" fmla="*/ 2054994 h 4109987"/>
                <a:gd name="connsiteX1" fmla="*/ 2054994 w 4109987"/>
                <a:gd name="connsiteY1" fmla="*/ 0 h 4109987"/>
                <a:gd name="connsiteX2" fmla="*/ 4109988 w 4109987"/>
                <a:gd name="connsiteY2" fmla="*/ 2054994 h 4109987"/>
                <a:gd name="connsiteX3" fmla="*/ 2054994 w 4109987"/>
                <a:gd name="connsiteY3" fmla="*/ 4109988 h 4109987"/>
                <a:gd name="connsiteX4" fmla="*/ 0 w 4109987"/>
                <a:gd name="connsiteY4" fmla="*/ 2054994 h 4109987"/>
                <a:gd name="connsiteX0" fmla="*/ 8389 w 4118377"/>
                <a:gd name="connsiteY0" fmla="*/ 2536257 h 4591251"/>
                <a:gd name="connsiteX1" fmla="*/ 2737151 w 4118377"/>
                <a:gd name="connsiteY1" fmla="*/ 0 h 4591251"/>
                <a:gd name="connsiteX2" fmla="*/ 4118377 w 4118377"/>
                <a:gd name="connsiteY2" fmla="*/ 2536257 h 4591251"/>
                <a:gd name="connsiteX3" fmla="*/ 2063383 w 4118377"/>
                <a:gd name="connsiteY3" fmla="*/ 4591251 h 4591251"/>
                <a:gd name="connsiteX4" fmla="*/ 8389 w 4118377"/>
                <a:gd name="connsiteY4" fmla="*/ 2536257 h 4591251"/>
                <a:gd name="connsiteX0" fmla="*/ 3220 w 4142130"/>
                <a:gd name="connsiteY0" fmla="*/ 2536257 h 4860759"/>
                <a:gd name="connsiteX1" fmla="*/ 2731982 w 4142130"/>
                <a:gd name="connsiteY1" fmla="*/ 0 h 4860759"/>
                <a:gd name="connsiteX2" fmla="*/ 4113208 w 4142130"/>
                <a:gd name="connsiteY2" fmla="*/ 2536257 h 4860759"/>
                <a:gd name="connsiteX3" fmla="*/ 3251747 w 4142130"/>
                <a:gd name="connsiteY3" fmla="*/ 4860759 h 4860759"/>
                <a:gd name="connsiteX4" fmla="*/ 3220 w 4142130"/>
                <a:gd name="connsiteY4" fmla="*/ 2536257 h 4860759"/>
                <a:gd name="connsiteX0" fmla="*/ 274681 w 4413591"/>
                <a:gd name="connsiteY0" fmla="*/ 2536257 h 4860759"/>
                <a:gd name="connsiteX1" fmla="*/ 3003443 w 4413591"/>
                <a:gd name="connsiteY1" fmla="*/ 0 h 4860759"/>
                <a:gd name="connsiteX2" fmla="*/ 4384669 w 4413591"/>
                <a:gd name="connsiteY2" fmla="*/ 2536257 h 4860759"/>
                <a:gd name="connsiteX3" fmla="*/ 3523208 w 4413591"/>
                <a:gd name="connsiteY3" fmla="*/ 4860759 h 4860759"/>
                <a:gd name="connsiteX4" fmla="*/ 274681 w 4413591"/>
                <a:gd name="connsiteY4" fmla="*/ 2536257 h 486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591" h="4860759">
                  <a:moveTo>
                    <a:pt x="274681" y="2536257"/>
                  </a:moveTo>
                  <a:cubicBezTo>
                    <a:pt x="1525966" y="705853"/>
                    <a:pt x="1868501" y="0"/>
                    <a:pt x="3003443" y="0"/>
                  </a:cubicBezTo>
                  <a:cubicBezTo>
                    <a:pt x="4138385" y="0"/>
                    <a:pt x="4384669" y="1401315"/>
                    <a:pt x="4384669" y="2536257"/>
                  </a:cubicBezTo>
                  <a:cubicBezTo>
                    <a:pt x="4384669" y="3671199"/>
                    <a:pt x="4658150" y="4860759"/>
                    <a:pt x="3523208" y="4860759"/>
                  </a:cubicBezTo>
                  <a:cubicBezTo>
                    <a:pt x="2388266" y="4860759"/>
                    <a:pt x="-976604" y="4366661"/>
                    <a:pt x="274681" y="2536257"/>
                  </a:cubicBezTo>
                  <a:close/>
                </a:path>
              </a:pathLst>
            </a:custGeom>
            <a:gradFill>
              <a:gsLst>
                <a:gs pos="0">
                  <a:srgbClr val="EA8D8D"/>
                </a:gs>
                <a:gs pos="99000">
                  <a:srgbClr val="A890FE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Elipse 17">
            <a:extLst>
              <a:ext uri="{FF2B5EF4-FFF2-40B4-BE49-F238E27FC236}">
                <a16:creationId xmlns:a16="http://schemas.microsoft.com/office/drawing/2014/main" xmlns="" id="{E8B9AE80-04AF-4644-8731-C8B893E02352}"/>
              </a:ext>
            </a:extLst>
          </p:cNvPr>
          <p:cNvSpPr/>
          <p:nvPr/>
        </p:nvSpPr>
        <p:spPr>
          <a:xfrm rot="14478672">
            <a:off x="10057437" y="5361805"/>
            <a:ext cx="1193498" cy="1314418"/>
          </a:xfrm>
          <a:custGeom>
            <a:avLst/>
            <a:gdLst>
              <a:gd name="connsiteX0" fmla="*/ 0 w 4109987"/>
              <a:gd name="connsiteY0" fmla="*/ 2054994 h 4109987"/>
              <a:gd name="connsiteX1" fmla="*/ 2054994 w 4109987"/>
              <a:gd name="connsiteY1" fmla="*/ 0 h 4109987"/>
              <a:gd name="connsiteX2" fmla="*/ 4109988 w 4109987"/>
              <a:gd name="connsiteY2" fmla="*/ 2054994 h 4109987"/>
              <a:gd name="connsiteX3" fmla="*/ 2054994 w 4109987"/>
              <a:gd name="connsiteY3" fmla="*/ 4109988 h 4109987"/>
              <a:gd name="connsiteX4" fmla="*/ 0 w 4109987"/>
              <a:gd name="connsiteY4" fmla="*/ 2054994 h 4109987"/>
              <a:gd name="connsiteX0" fmla="*/ 8389 w 4118377"/>
              <a:gd name="connsiteY0" fmla="*/ 2536257 h 4591251"/>
              <a:gd name="connsiteX1" fmla="*/ 2737151 w 4118377"/>
              <a:gd name="connsiteY1" fmla="*/ 0 h 4591251"/>
              <a:gd name="connsiteX2" fmla="*/ 4118377 w 4118377"/>
              <a:gd name="connsiteY2" fmla="*/ 2536257 h 4591251"/>
              <a:gd name="connsiteX3" fmla="*/ 2063383 w 4118377"/>
              <a:gd name="connsiteY3" fmla="*/ 4591251 h 4591251"/>
              <a:gd name="connsiteX4" fmla="*/ 8389 w 4118377"/>
              <a:gd name="connsiteY4" fmla="*/ 2536257 h 4591251"/>
              <a:gd name="connsiteX0" fmla="*/ 3220 w 4142130"/>
              <a:gd name="connsiteY0" fmla="*/ 2536257 h 4860759"/>
              <a:gd name="connsiteX1" fmla="*/ 2731982 w 4142130"/>
              <a:gd name="connsiteY1" fmla="*/ 0 h 4860759"/>
              <a:gd name="connsiteX2" fmla="*/ 4113208 w 4142130"/>
              <a:gd name="connsiteY2" fmla="*/ 2536257 h 4860759"/>
              <a:gd name="connsiteX3" fmla="*/ 3251747 w 4142130"/>
              <a:gd name="connsiteY3" fmla="*/ 4860759 h 4860759"/>
              <a:gd name="connsiteX4" fmla="*/ 3220 w 4142130"/>
              <a:gd name="connsiteY4" fmla="*/ 2536257 h 4860759"/>
              <a:gd name="connsiteX0" fmla="*/ 274681 w 4413591"/>
              <a:gd name="connsiteY0" fmla="*/ 2536257 h 4860759"/>
              <a:gd name="connsiteX1" fmla="*/ 3003443 w 4413591"/>
              <a:gd name="connsiteY1" fmla="*/ 0 h 4860759"/>
              <a:gd name="connsiteX2" fmla="*/ 4384669 w 4413591"/>
              <a:gd name="connsiteY2" fmla="*/ 2536257 h 4860759"/>
              <a:gd name="connsiteX3" fmla="*/ 3523208 w 4413591"/>
              <a:gd name="connsiteY3" fmla="*/ 4860759 h 4860759"/>
              <a:gd name="connsiteX4" fmla="*/ 274681 w 4413591"/>
              <a:gd name="connsiteY4" fmla="*/ 2536257 h 4860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3591" h="4860759">
                <a:moveTo>
                  <a:pt x="274681" y="2536257"/>
                </a:moveTo>
                <a:cubicBezTo>
                  <a:pt x="1525966" y="705853"/>
                  <a:pt x="1868501" y="0"/>
                  <a:pt x="3003443" y="0"/>
                </a:cubicBezTo>
                <a:cubicBezTo>
                  <a:pt x="4138385" y="0"/>
                  <a:pt x="4384669" y="1401315"/>
                  <a:pt x="4384669" y="2536257"/>
                </a:cubicBezTo>
                <a:cubicBezTo>
                  <a:pt x="4384669" y="3671199"/>
                  <a:pt x="4658150" y="4860759"/>
                  <a:pt x="3523208" y="4860759"/>
                </a:cubicBezTo>
                <a:cubicBezTo>
                  <a:pt x="2388266" y="4860759"/>
                  <a:pt x="-976604" y="4366661"/>
                  <a:pt x="274681" y="2536257"/>
                </a:cubicBezTo>
                <a:close/>
              </a:path>
            </a:pathLst>
          </a:custGeom>
          <a:gradFill>
            <a:gsLst>
              <a:gs pos="0">
                <a:srgbClr val="EA8D8D"/>
              </a:gs>
              <a:gs pos="99000">
                <a:srgbClr val="A890F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Elipse 17">
            <a:extLst>
              <a:ext uri="{FF2B5EF4-FFF2-40B4-BE49-F238E27FC236}">
                <a16:creationId xmlns:a16="http://schemas.microsoft.com/office/drawing/2014/main" xmlns="" id="{EB160DBE-13CD-7B47-B633-BEA697380FA1}"/>
              </a:ext>
            </a:extLst>
          </p:cNvPr>
          <p:cNvSpPr/>
          <p:nvPr/>
        </p:nvSpPr>
        <p:spPr>
          <a:xfrm rot="18879614">
            <a:off x="11444240" y="4534776"/>
            <a:ext cx="498895" cy="549441"/>
          </a:xfrm>
          <a:custGeom>
            <a:avLst/>
            <a:gdLst>
              <a:gd name="connsiteX0" fmla="*/ 0 w 4109987"/>
              <a:gd name="connsiteY0" fmla="*/ 2054994 h 4109987"/>
              <a:gd name="connsiteX1" fmla="*/ 2054994 w 4109987"/>
              <a:gd name="connsiteY1" fmla="*/ 0 h 4109987"/>
              <a:gd name="connsiteX2" fmla="*/ 4109988 w 4109987"/>
              <a:gd name="connsiteY2" fmla="*/ 2054994 h 4109987"/>
              <a:gd name="connsiteX3" fmla="*/ 2054994 w 4109987"/>
              <a:gd name="connsiteY3" fmla="*/ 4109988 h 4109987"/>
              <a:gd name="connsiteX4" fmla="*/ 0 w 4109987"/>
              <a:gd name="connsiteY4" fmla="*/ 2054994 h 4109987"/>
              <a:gd name="connsiteX0" fmla="*/ 8389 w 4118377"/>
              <a:gd name="connsiteY0" fmla="*/ 2536257 h 4591251"/>
              <a:gd name="connsiteX1" fmla="*/ 2737151 w 4118377"/>
              <a:gd name="connsiteY1" fmla="*/ 0 h 4591251"/>
              <a:gd name="connsiteX2" fmla="*/ 4118377 w 4118377"/>
              <a:gd name="connsiteY2" fmla="*/ 2536257 h 4591251"/>
              <a:gd name="connsiteX3" fmla="*/ 2063383 w 4118377"/>
              <a:gd name="connsiteY3" fmla="*/ 4591251 h 4591251"/>
              <a:gd name="connsiteX4" fmla="*/ 8389 w 4118377"/>
              <a:gd name="connsiteY4" fmla="*/ 2536257 h 4591251"/>
              <a:gd name="connsiteX0" fmla="*/ 3220 w 4142130"/>
              <a:gd name="connsiteY0" fmla="*/ 2536257 h 4860759"/>
              <a:gd name="connsiteX1" fmla="*/ 2731982 w 4142130"/>
              <a:gd name="connsiteY1" fmla="*/ 0 h 4860759"/>
              <a:gd name="connsiteX2" fmla="*/ 4113208 w 4142130"/>
              <a:gd name="connsiteY2" fmla="*/ 2536257 h 4860759"/>
              <a:gd name="connsiteX3" fmla="*/ 3251747 w 4142130"/>
              <a:gd name="connsiteY3" fmla="*/ 4860759 h 4860759"/>
              <a:gd name="connsiteX4" fmla="*/ 3220 w 4142130"/>
              <a:gd name="connsiteY4" fmla="*/ 2536257 h 4860759"/>
              <a:gd name="connsiteX0" fmla="*/ 274681 w 4413591"/>
              <a:gd name="connsiteY0" fmla="*/ 2536257 h 4860759"/>
              <a:gd name="connsiteX1" fmla="*/ 3003443 w 4413591"/>
              <a:gd name="connsiteY1" fmla="*/ 0 h 4860759"/>
              <a:gd name="connsiteX2" fmla="*/ 4384669 w 4413591"/>
              <a:gd name="connsiteY2" fmla="*/ 2536257 h 4860759"/>
              <a:gd name="connsiteX3" fmla="*/ 3523208 w 4413591"/>
              <a:gd name="connsiteY3" fmla="*/ 4860759 h 4860759"/>
              <a:gd name="connsiteX4" fmla="*/ 274681 w 4413591"/>
              <a:gd name="connsiteY4" fmla="*/ 2536257 h 4860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3591" h="4860759">
                <a:moveTo>
                  <a:pt x="274681" y="2536257"/>
                </a:moveTo>
                <a:cubicBezTo>
                  <a:pt x="1525966" y="705853"/>
                  <a:pt x="1868501" y="0"/>
                  <a:pt x="3003443" y="0"/>
                </a:cubicBezTo>
                <a:cubicBezTo>
                  <a:pt x="4138385" y="0"/>
                  <a:pt x="4384669" y="1401315"/>
                  <a:pt x="4384669" y="2536257"/>
                </a:cubicBezTo>
                <a:cubicBezTo>
                  <a:pt x="4384669" y="3671199"/>
                  <a:pt x="4658150" y="4860759"/>
                  <a:pt x="3523208" y="4860759"/>
                </a:cubicBezTo>
                <a:cubicBezTo>
                  <a:pt x="2388266" y="4860759"/>
                  <a:pt x="-976604" y="4366661"/>
                  <a:pt x="274681" y="2536257"/>
                </a:cubicBezTo>
                <a:close/>
              </a:path>
            </a:pathLst>
          </a:custGeom>
          <a:gradFill>
            <a:gsLst>
              <a:gs pos="0">
                <a:srgbClr val="EA8D8D"/>
              </a:gs>
              <a:gs pos="99000">
                <a:srgbClr val="A890F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Прямоугольник 9"/>
          <p:cNvSpPr/>
          <p:nvPr/>
        </p:nvSpPr>
        <p:spPr>
          <a:xfrm>
            <a:off x="1631148" y="2919683"/>
            <a:ext cx="256993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800" b="1" dirty="0" smtClean="0"/>
              <a:t>«…»</a:t>
            </a:r>
            <a:endParaRPr lang="ru-RU" sz="8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778822" y="2992416"/>
            <a:ext cx="301236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800" b="1" dirty="0" smtClean="0"/>
              <a:t>" … "</a:t>
            </a:r>
            <a:endParaRPr lang="ru-RU" sz="8800" b="1" dirty="0"/>
          </a:p>
        </p:txBody>
      </p:sp>
      <p:pic>
        <p:nvPicPr>
          <p:cNvPr id="14" name="Рисунок 13" descr="dislike_PNG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3943" y="1785257"/>
            <a:ext cx="1400730" cy="1465316"/>
          </a:xfrm>
          <a:prstGeom prst="rect">
            <a:avLst/>
          </a:prstGeom>
        </p:spPr>
      </p:pic>
      <p:pic>
        <p:nvPicPr>
          <p:cNvPr id="16" name="Рисунок 15" descr="g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8368" y="1465316"/>
            <a:ext cx="1792192" cy="1785257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682821" y="4856861"/>
            <a:ext cx="950620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П</a:t>
            </a:r>
            <a:r>
              <a:rPr lang="ru-RU" sz="2400" dirty="0" smtClean="0"/>
              <a:t>ерейдя </a:t>
            </a:r>
            <a:r>
              <a:rPr lang="ru-RU" sz="2400" dirty="0" smtClean="0"/>
              <a:t>на </a:t>
            </a:r>
            <a:r>
              <a:rPr lang="ru-RU" sz="2400" dirty="0" err="1" smtClean="0"/>
              <a:t>англискую</a:t>
            </a:r>
            <a:r>
              <a:rPr lang="ru-RU" sz="2400" dirty="0" smtClean="0"/>
              <a:t> раскладку и поставить кавычки </a:t>
            </a:r>
            <a:r>
              <a:rPr lang="en-US" sz="2400" dirty="0" smtClean="0"/>
              <a:t>&lt;&lt;</a:t>
            </a:r>
            <a:r>
              <a:rPr lang="ru-RU" sz="2400" dirty="0" smtClean="0"/>
              <a:t>(где бука Б) и </a:t>
            </a:r>
            <a:r>
              <a:rPr lang="en-US" sz="2400" dirty="0" smtClean="0"/>
              <a:t>&gt;&gt;</a:t>
            </a:r>
            <a:r>
              <a:rPr lang="ru-RU" sz="2400" dirty="0" smtClean="0"/>
              <a:t>(где буква Ю). При сохранении они вернуться в нормальный вид </a:t>
            </a:r>
            <a:r>
              <a:rPr lang="ru-RU" sz="2400" b="1" dirty="0" smtClean="0"/>
              <a:t>«…».</a:t>
            </a:r>
            <a:endParaRPr lang="ru-RU" sz="2400" b="1" dirty="0" smtClean="0"/>
          </a:p>
          <a:p>
            <a:pPr algn="ctr"/>
            <a:endParaRPr lang="ru-RU" sz="2400" dirty="0" smtClean="0"/>
          </a:p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755613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A8D8D">
                <a:alpha val="20000"/>
              </a:srgbClr>
            </a:gs>
            <a:gs pos="99000">
              <a:srgbClr val="A890FE">
                <a:alpha val="2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235E1BF1-2963-3A46-92CF-EDEEC291669B}"/>
              </a:ext>
            </a:extLst>
          </p:cNvPr>
          <p:cNvSpPr txBox="1">
            <a:spLocks/>
          </p:cNvSpPr>
          <p:nvPr/>
        </p:nvSpPr>
        <p:spPr>
          <a:xfrm>
            <a:off x="890905" y="297689"/>
            <a:ext cx="10368333" cy="12028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480"/>
              </a:lnSpc>
            </a:pPr>
            <a:r>
              <a:rPr lang="ru-RU" sz="5400" b="1" dirty="0" smtClean="0"/>
              <a:t>Разбор по примерам</a:t>
            </a:r>
            <a:endParaRPr lang="en" sz="5400" b="1" dirty="0"/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xmlns="" id="{15EEB6E9-8C17-9145-87F8-7B27BCF4F2D3}"/>
              </a:ext>
            </a:extLst>
          </p:cNvPr>
          <p:cNvCxnSpPr>
            <a:cxnSpLocks/>
          </p:cNvCxnSpPr>
          <p:nvPr/>
        </p:nvCxnSpPr>
        <p:spPr>
          <a:xfrm>
            <a:off x="0" y="1739047"/>
            <a:ext cx="12192000" cy="0"/>
          </a:xfrm>
          <a:prstGeom prst="line">
            <a:avLst/>
          </a:prstGeom>
          <a:ln>
            <a:gradFill>
              <a:gsLst>
                <a:gs pos="0">
                  <a:srgbClr val="A890FE"/>
                </a:gs>
                <a:gs pos="99000">
                  <a:srgbClr val="EA8D8D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xmlns="" id="{F0D054A1-820F-1D47-87C9-77F08DC5C9D5}"/>
              </a:ext>
            </a:extLst>
          </p:cNvPr>
          <p:cNvCxnSpPr>
            <a:cxnSpLocks/>
          </p:cNvCxnSpPr>
          <p:nvPr/>
        </p:nvCxnSpPr>
        <p:spPr>
          <a:xfrm>
            <a:off x="0" y="5612547"/>
            <a:ext cx="12192000" cy="0"/>
          </a:xfrm>
          <a:prstGeom prst="line">
            <a:avLst/>
          </a:prstGeom>
          <a:ln>
            <a:gradFill>
              <a:gsLst>
                <a:gs pos="0">
                  <a:srgbClr val="A890FE"/>
                </a:gs>
                <a:gs pos="99000">
                  <a:srgbClr val="EA8D8D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876144" y="1739048"/>
            <a:ext cx="612717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err="1" smtClean="0"/>
              <a:t>Хештег</a:t>
            </a:r>
            <a:r>
              <a:rPr lang="ru-RU" sz="2800" dirty="0" smtClean="0"/>
              <a:t> вверху- сейчас их ставят в конце;</a:t>
            </a:r>
            <a:endParaRPr lang="ru-RU" sz="2800" dirty="0" smtClean="0"/>
          </a:p>
          <a:p>
            <a:pPr marL="342900" indent="-342900">
              <a:buAutoNum type="arabicPeriod"/>
            </a:pPr>
            <a:r>
              <a:rPr lang="ru-RU" sz="2800" dirty="0" smtClean="0"/>
              <a:t>Сначала название потом форма;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Упоминание названия в начале как отдельное предложение;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Нет пробелов;</a:t>
            </a:r>
          </a:p>
          <a:p>
            <a:pPr marL="342900" indent="-342900">
              <a:buFontTx/>
              <a:buAutoNum type="arabicPeriod"/>
            </a:pPr>
            <a:r>
              <a:rPr lang="ru-RU" sz="2800" dirty="0" smtClean="0"/>
              <a:t>Большой </a:t>
            </a:r>
            <a:r>
              <a:rPr lang="ru-RU" sz="2800" dirty="0" smtClean="0"/>
              <a:t>текст;</a:t>
            </a:r>
          </a:p>
          <a:p>
            <a:pPr marL="342900" indent="-342900">
              <a:buFontTx/>
              <a:buAutoNum type="arabicPeriod"/>
            </a:pPr>
            <a:r>
              <a:rPr lang="ru-RU" sz="2800" dirty="0" smtClean="0"/>
              <a:t>Можно </a:t>
            </a:r>
            <a:r>
              <a:rPr lang="ru-RU" sz="2800" dirty="0" smtClean="0"/>
              <a:t>было сделать </a:t>
            </a:r>
            <a:r>
              <a:rPr lang="ru-RU" sz="2800" dirty="0" err="1" smtClean="0"/>
              <a:t>эмодзи</a:t>
            </a:r>
            <a:r>
              <a:rPr lang="ru-RU" sz="2800" dirty="0" smtClean="0"/>
              <a:t>.</a:t>
            </a:r>
            <a:endParaRPr lang="ru-RU" sz="2800" dirty="0" smtClean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30174" t="13417" r="30580" b="6583"/>
          <a:stretch>
            <a:fillRect/>
          </a:stretch>
        </p:blipFill>
        <p:spPr bwMode="auto">
          <a:xfrm>
            <a:off x="464695" y="1142016"/>
            <a:ext cx="5036694" cy="5528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692687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A8D8D">
                <a:alpha val="20000"/>
              </a:srgbClr>
            </a:gs>
            <a:gs pos="99000">
              <a:srgbClr val="A890FE">
                <a:alpha val="2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235E1BF1-2963-3A46-92CF-EDEEC291669B}"/>
              </a:ext>
            </a:extLst>
          </p:cNvPr>
          <p:cNvSpPr txBox="1">
            <a:spLocks/>
          </p:cNvSpPr>
          <p:nvPr/>
        </p:nvSpPr>
        <p:spPr>
          <a:xfrm>
            <a:off x="890905" y="297689"/>
            <a:ext cx="10368333" cy="12028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480"/>
              </a:lnSpc>
            </a:pPr>
            <a:r>
              <a:rPr lang="ru-RU" sz="5400" b="1" dirty="0" smtClean="0"/>
              <a:t>Как исправили мы</a:t>
            </a:r>
            <a:endParaRPr lang="en" sz="5400" b="1" dirty="0"/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xmlns="" id="{15EEB6E9-8C17-9145-87F8-7B27BCF4F2D3}"/>
              </a:ext>
            </a:extLst>
          </p:cNvPr>
          <p:cNvCxnSpPr>
            <a:cxnSpLocks/>
          </p:cNvCxnSpPr>
          <p:nvPr/>
        </p:nvCxnSpPr>
        <p:spPr>
          <a:xfrm>
            <a:off x="0" y="1739047"/>
            <a:ext cx="12192000" cy="0"/>
          </a:xfrm>
          <a:prstGeom prst="line">
            <a:avLst/>
          </a:prstGeom>
          <a:ln>
            <a:gradFill>
              <a:gsLst>
                <a:gs pos="0">
                  <a:srgbClr val="A890FE"/>
                </a:gs>
                <a:gs pos="99000">
                  <a:srgbClr val="EA8D8D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xmlns="" id="{F0D054A1-820F-1D47-87C9-77F08DC5C9D5}"/>
              </a:ext>
            </a:extLst>
          </p:cNvPr>
          <p:cNvCxnSpPr>
            <a:cxnSpLocks/>
          </p:cNvCxnSpPr>
          <p:nvPr/>
        </p:nvCxnSpPr>
        <p:spPr>
          <a:xfrm>
            <a:off x="0" y="5612547"/>
            <a:ext cx="12192000" cy="0"/>
          </a:xfrm>
          <a:prstGeom prst="line">
            <a:avLst/>
          </a:prstGeom>
          <a:ln>
            <a:gradFill>
              <a:gsLst>
                <a:gs pos="0">
                  <a:srgbClr val="A890FE"/>
                </a:gs>
                <a:gs pos="99000">
                  <a:srgbClr val="EA8D8D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95474" y="2353456"/>
            <a:ext cx="510783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smtClean="0"/>
              <a:t>Текст разделен на абзацы;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Есть </a:t>
            </a:r>
            <a:r>
              <a:rPr lang="ru-RU" sz="2800" dirty="0" err="1" smtClean="0"/>
              <a:t>эмодзи</a:t>
            </a:r>
            <a:r>
              <a:rPr lang="ru-RU" sz="2800" dirty="0" smtClean="0"/>
              <a:t>;</a:t>
            </a:r>
          </a:p>
          <a:p>
            <a:pPr marL="342900" indent="-342900">
              <a:buAutoNum type="arabicPeriod"/>
            </a:pPr>
            <a:r>
              <a:rPr lang="ru-RU" sz="2800" dirty="0" err="1" smtClean="0"/>
              <a:t>Хештег</a:t>
            </a:r>
            <a:r>
              <a:rPr lang="ru-RU" sz="2800" dirty="0" smtClean="0"/>
              <a:t> внизу;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Сокращен текст.</a:t>
            </a:r>
          </a:p>
          <a:p>
            <a:pPr marL="342900" indent="-342900">
              <a:buAutoNum type="arabicPeriod"/>
            </a:pPr>
            <a:endParaRPr lang="ru-RU" sz="2800" dirty="0" smtClean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50" y="1097696"/>
            <a:ext cx="6488386" cy="5453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692687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e 17">
            <a:extLst>
              <a:ext uri="{FF2B5EF4-FFF2-40B4-BE49-F238E27FC236}">
                <a16:creationId xmlns:a16="http://schemas.microsoft.com/office/drawing/2014/main" xmlns="" id="{E8B9AE80-04AF-4644-8731-C8B893E02352}"/>
              </a:ext>
            </a:extLst>
          </p:cNvPr>
          <p:cNvSpPr/>
          <p:nvPr/>
        </p:nvSpPr>
        <p:spPr>
          <a:xfrm rot="14478672">
            <a:off x="5211183" y="5818905"/>
            <a:ext cx="1193498" cy="1314418"/>
          </a:xfrm>
          <a:custGeom>
            <a:avLst/>
            <a:gdLst>
              <a:gd name="connsiteX0" fmla="*/ 0 w 4109987"/>
              <a:gd name="connsiteY0" fmla="*/ 2054994 h 4109987"/>
              <a:gd name="connsiteX1" fmla="*/ 2054994 w 4109987"/>
              <a:gd name="connsiteY1" fmla="*/ 0 h 4109987"/>
              <a:gd name="connsiteX2" fmla="*/ 4109988 w 4109987"/>
              <a:gd name="connsiteY2" fmla="*/ 2054994 h 4109987"/>
              <a:gd name="connsiteX3" fmla="*/ 2054994 w 4109987"/>
              <a:gd name="connsiteY3" fmla="*/ 4109988 h 4109987"/>
              <a:gd name="connsiteX4" fmla="*/ 0 w 4109987"/>
              <a:gd name="connsiteY4" fmla="*/ 2054994 h 4109987"/>
              <a:gd name="connsiteX0" fmla="*/ 8389 w 4118377"/>
              <a:gd name="connsiteY0" fmla="*/ 2536257 h 4591251"/>
              <a:gd name="connsiteX1" fmla="*/ 2737151 w 4118377"/>
              <a:gd name="connsiteY1" fmla="*/ 0 h 4591251"/>
              <a:gd name="connsiteX2" fmla="*/ 4118377 w 4118377"/>
              <a:gd name="connsiteY2" fmla="*/ 2536257 h 4591251"/>
              <a:gd name="connsiteX3" fmla="*/ 2063383 w 4118377"/>
              <a:gd name="connsiteY3" fmla="*/ 4591251 h 4591251"/>
              <a:gd name="connsiteX4" fmla="*/ 8389 w 4118377"/>
              <a:gd name="connsiteY4" fmla="*/ 2536257 h 4591251"/>
              <a:gd name="connsiteX0" fmla="*/ 3220 w 4142130"/>
              <a:gd name="connsiteY0" fmla="*/ 2536257 h 4860759"/>
              <a:gd name="connsiteX1" fmla="*/ 2731982 w 4142130"/>
              <a:gd name="connsiteY1" fmla="*/ 0 h 4860759"/>
              <a:gd name="connsiteX2" fmla="*/ 4113208 w 4142130"/>
              <a:gd name="connsiteY2" fmla="*/ 2536257 h 4860759"/>
              <a:gd name="connsiteX3" fmla="*/ 3251747 w 4142130"/>
              <a:gd name="connsiteY3" fmla="*/ 4860759 h 4860759"/>
              <a:gd name="connsiteX4" fmla="*/ 3220 w 4142130"/>
              <a:gd name="connsiteY4" fmla="*/ 2536257 h 4860759"/>
              <a:gd name="connsiteX0" fmla="*/ 274681 w 4413591"/>
              <a:gd name="connsiteY0" fmla="*/ 2536257 h 4860759"/>
              <a:gd name="connsiteX1" fmla="*/ 3003443 w 4413591"/>
              <a:gd name="connsiteY1" fmla="*/ 0 h 4860759"/>
              <a:gd name="connsiteX2" fmla="*/ 4384669 w 4413591"/>
              <a:gd name="connsiteY2" fmla="*/ 2536257 h 4860759"/>
              <a:gd name="connsiteX3" fmla="*/ 3523208 w 4413591"/>
              <a:gd name="connsiteY3" fmla="*/ 4860759 h 4860759"/>
              <a:gd name="connsiteX4" fmla="*/ 274681 w 4413591"/>
              <a:gd name="connsiteY4" fmla="*/ 2536257 h 4860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3591" h="4860759">
                <a:moveTo>
                  <a:pt x="274681" y="2536257"/>
                </a:moveTo>
                <a:cubicBezTo>
                  <a:pt x="1525966" y="705853"/>
                  <a:pt x="1868501" y="0"/>
                  <a:pt x="3003443" y="0"/>
                </a:cubicBezTo>
                <a:cubicBezTo>
                  <a:pt x="4138385" y="0"/>
                  <a:pt x="4384669" y="1401315"/>
                  <a:pt x="4384669" y="2536257"/>
                </a:cubicBezTo>
                <a:cubicBezTo>
                  <a:pt x="4384669" y="3671199"/>
                  <a:pt x="4658150" y="4860759"/>
                  <a:pt x="3523208" y="4860759"/>
                </a:cubicBezTo>
                <a:cubicBezTo>
                  <a:pt x="2388266" y="4860759"/>
                  <a:pt x="-976604" y="4366661"/>
                  <a:pt x="274681" y="2536257"/>
                </a:cubicBezTo>
                <a:close/>
              </a:path>
            </a:pathLst>
          </a:custGeom>
          <a:gradFill>
            <a:gsLst>
              <a:gs pos="0">
                <a:srgbClr val="EA8D8D"/>
              </a:gs>
              <a:gs pos="99000">
                <a:srgbClr val="A890F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664" y="418215"/>
            <a:ext cx="5334000" cy="6057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люс 4"/>
          <p:cNvSpPr/>
          <p:nvPr/>
        </p:nvSpPr>
        <p:spPr>
          <a:xfrm>
            <a:off x="4944931" y="0"/>
            <a:ext cx="1049311" cy="1004341"/>
          </a:xfrm>
          <a:prstGeom prst="mathPlus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Elipse 17">
            <a:extLst>
              <a:ext uri="{FF2B5EF4-FFF2-40B4-BE49-F238E27FC236}">
                <a16:creationId xmlns:a16="http://schemas.microsoft.com/office/drawing/2014/main" xmlns="" id="{EB160DBE-13CD-7B47-B633-BEA697380FA1}"/>
              </a:ext>
            </a:extLst>
          </p:cNvPr>
          <p:cNvSpPr/>
          <p:nvPr/>
        </p:nvSpPr>
        <p:spPr>
          <a:xfrm rot="18879614">
            <a:off x="10050155" y="95810"/>
            <a:ext cx="498895" cy="549441"/>
          </a:xfrm>
          <a:custGeom>
            <a:avLst/>
            <a:gdLst>
              <a:gd name="connsiteX0" fmla="*/ 0 w 4109987"/>
              <a:gd name="connsiteY0" fmla="*/ 2054994 h 4109987"/>
              <a:gd name="connsiteX1" fmla="*/ 2054994 w 4109987"/>
              <a:gd name="connsiteY1" fmla="*/ 0 h 4109987"/>
              <a:gd name="connsiteX2" fmla="*/ 4109988 w 4109987"/>
              <a:gd name="connsiteY2" fmla="*/ 2054994 h 4109987"/>
              <a:gd name="connsiteX3" fmla="*/ 2054994 w 4109987"/>
              <a:gd name="connsiteY3" fmla="*/ 4109988 h 4109987"/>
              <a:gd name="connsiteX4" fmla="*/ 0 w 4109987"/>
              <a:gd name="connsiteY4" fmla="*/ 2054994 h 4109987"/>
              <a:gd name="connsiteX0" fmla="*/ 8389 w 4118377"/>
              <a:gd name="connsiteY0" fmla="*/ 2536257 h 4591251"/>
              <a:gd name="connsiteX1" fmla="*/ 2737151 w 4118377"/>
              <a:gd name="connsiteY1" fmla="*/ 0 h 4591251"/>
              <a:gd name="connsiteX2" fmla="*/ 4118377 w 4118377"/>
              <a:gd name="connsiteY2" fmla="*/ 2536257 h 4591251"/>
              <a:gd name="connsiteX3" fmla="*/ 2063383 w 4118377"/>
              <a:gd name="connsiteY3" fmla="*/ 4591251 h 4591251"/>
              <a:gd name="connsiteX4" fmla="*/ 8389 w 4118377"/>
              <a:gd name="connsiteY4" fmla="*/ 2536257 h 4591251"/>
              <a:gd name="connsiteX0" fmla="*/ 3220 w 4142130"/>
              <a:gd name="connsiteY0" fmla="*/ 2536257 h 4860759"/>
              <a:gd name="connsiteX1" fmla="*/ 2731982 w 4142130"/>
              <a:gd name="connsiteY1" fmla="*/ 0 h 4860759"/>
              <a:gd name="connsiteX2" fmla="*/ 4113208 w 4142130"/>
              <a:gd name="connsiteY2" fmla="*/ 2536257 h 4860759"/>
              <a:gd name="connsiteX3" fmla="*/ 3251747 w 4142130"/>
              <a:gd name="connsiteY3" fmla="*/ 4860759 h 4860759"/>
              <a:gd name="connsiteX4" fmla="*/ 3220 w 4142130"/>
              <a:gd name="connsiteY4" fmla="*/ 2536257 h 4860759"/>
              <a:gd name="connsiteX0" fmla="*/ 274681 w 4413591"/>
              <a:gd name="connsiteY0" fmla="*/ 2536257 h 4860759"/>
              <a:gd name="connsiteX1" fmla="*/ 3003443 w 4413591"/>
              <a:gd name="connsiteY1" fmla="*/ 0 h 4860759"/>
              <a:gd name="connsiteX2" fmla="*/ 4384669 w 4413591"/>
              <a:gd name="connsiteY2" fmla="*/ 2536257 h 4860759"/>
              <a:gd name="connsiteX3" fmla="*/ 3523208 w 4413591"/>
              <a:gd name="connsiteY3" fmla="*/ 4860759 h 4860759"/>
              <a:gd name="connsiteX4" fmla="*/ 274681 w 4413591"/>
              <a:gd name="connsiteY4" fmla="*/ 2536257 h 4860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3591" h="4860759">
                <a:moveTo>
                  <a:pt x="274681" y="2536257"/>
                </a:moveTo>
                <a:cubicBezTo>
                  <a:pt x="1525966" y="705853"/>
                  <a:pt x="1868501" y="0"/>
                  <a:pt x="3003443" y="0"/>
                </a:cubicBezTo>
                <a:cubicBezTo>
                  <a:pt x="4138385" y="0"/>
                  <a:pt x="4384669" y="1401315"/>
                  <a:pt x="4384669" y="2536257"/>
                </a:cubicBezTo>
                <a:cubicBezTo>
                  <a:pt x="4384669" y="3671199"/>
                  <a:pt x="4658150" y="4860759"/>
                  <a:pt x="3523208" y="4860759"/>
                </a:cubicBezTo>
                <a:cubicBezTo>
                  <a:pt x="2388266" y="4860759"/>
                  <a:pt x="-976604" y="4366661"/>
                  <a:pt x="274681" y="2536257"/>
                </a:cubicBezTo>
                <a:close/>
              </a:path>
            </a:pathLst>
          </a:custGeom>
          <a:gradFill>
            <a:gsLst>
              <a:gs pos="0">
                <a:srgbClr val="EA8D8D"/>
              </a:gs>
              <a:gs pos="99000">
                <a:srgbClr val="A890F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70933" y="418215"/>
            <a:ext cx="5222326" cy="6057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люс 9"/>
          <p:cNvSpPr/>
          <p:nvPr/>
        </p:nvSpPr>
        <p:spPr>
          <a:xfrm>
            <a:off x="6146642" y="0"/>
            <a:ext cx="1049311" cy="1004341"/>
          </a:xfrm>
          <a:prstGeom prst="mathPlus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A8D8D">
                <a:alpha val="46000"/>
              </a:srgbClr>
            </a:gs>
            <a:gs pos="99000">
              <a:srgbClr val="A890FE">
                <a:alpha val="32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4">
            <a:extLst>
              <a:ext uri="{FF2B5EF4-FFF2-40B4-BE49-F238E27FC236}">
                <a16:creationId xmlns:a16="http://schemas.microsoft.com/office/drawing/2014/main" xmlns="" id="{2AD0C8D2-3627-844B-87FC-301092CC8E2D}"/>
              </a:ext>
            </a:extLst>
          </p:cNvPr>
          <p:cNvGrpSpPr/>
          <p:nvPr/>
        </p:nvGrpSpPr>
        <p:grpSpPr>
          <a:xfrm rot="10159727">
            <a:off x="-3107958" y="-1454610"/>
            <a:ext cx="7298135" cy="5263379"/>
            <a:chOff x="6772072" y="986231"/>
            <a:chExt cx="4948764" cy="5380831"/>
          </a:xfrm>
        </p:grpSpPr>
        <p:sp>
          <p:nvSpPr>
            <p:cNvPr id="6" name="Elipse 17">
              <a:extLst>
                <a:ext uri="{FF2B5EF4-FFF2-40B4-BE49-F238E27FC236}">
                  <a16:creationId xmlns:a16="http://schemas.microsoft.com/office/drawing/2014/main" xmlns="" id="{1BDA6319-2F82-EA41-807E-A6A8B95BE775}"/>
                </a:ext>
              </a:extLst>
            </p:cNvPr>
            <p:cNvSpPr/>
            <p:nvPr/>
          </p:nvSpPr>
          <p:spPr>
            <a:xfrm rot="647877">
              <a:off x="6772072" y="986231"/>
              <a:ext cx="4817115" cy="5305167"/>
            </a:xfrm>
            <a:custGeom>
              <a:avLst/>
              <a:gdLst>
                <a:gd name="connsiteX0" fmla="*/ 0 w 4109987"/>
                <a:gd name="connsiteY0" fmla="*/ 2054994 h 4109987"/>
                <a:gd name="connsiteX1" fmla="*/ 2054994 w 4109987"/>
                <a:gd name="connsiteY1" fmla="*/ 0 h 4109987"/>
                <a:gd name="connsiteX2" fmla="*/ 4109988 w 4109987"/>
                <a:gd name="connsiteY2" fmla="*/ 2054994 h 4109987"/>
                <a:gd name="connsiteX3" fmla="*/ 2054994 w 4109987"/>
                <a:gd name="connsiteY3" fmla="*/ 4109988 h 4109987"/>
                <a:gd name="connsiteX4" fmla="*/ 0 w 4109987"/>
                <a:gd name="connsiteY4" fmla="*/ 2054994 h 4109987"/>
                <a:gd name="connsiteX0" fmla="*/ 8389 w 4118377"/>
                <a:gd name="connsiteY0" fmla="*/ 2536257 h 4591251"/>
                <a:gd name="connsiteX1" fmla="*/ 2737151 w 4118377"/>
                <a:gd name="connsiteY1" fmla="*/ 0 h 4591251"/>
                <a:gd name="connsiteX2" fmla="*/ 4118377 w 4118377"/>
                <a:gd name="connsiteY2" fmla="*/ 2536257 h 4591251"/>
                <a:gd name="connsiteX3" fmla="*/ 2063383 w 4118377"/>
                <a:gd name="connsiteY3" fmla="*/ 4591251 h 4591251"/>
                <a:gd name="connsiteX4" fmla="*/ 8389 w 4118377"/>
                <a:gd name="connsiteY4" fmla="*/ 2536257 h 4591251"/>
                <a:gd name="connsiteX0" fmla="*/ 3220 w 4142130"/>
                <a:gd name="connsiteY0" fmla="*/ 2536257 h 4860759"/>
                <a:gd name="connsiteX1" fmla="*/ 2731982 w 4142130"/>
                <a:gd name="connsiteY1" fmla="*/ 0 h 4860759"/>
                <a:gd name="connsiteX2" fmla="*/ 4113208 w 4142130"/>
                <a:gd name="connsiteY2" fmla="*/ 2536257 h 4860759"/>
                <a:gd name="connsiteX3" fmla="*/ 3251747 w 4142130"/>
                <a:gd name="connsiteY3" fmla="*/ 4860759 h 4860759"/>
                <a:gd name="connsiteX4" fmla="*/ 3220 w 4142130"/>
                <a:gd name="connsiteY4" fmla="*/ 2536257 h 4860759"/>
                <a:gd name="connsiteX0" fmla="*/ 274681 w 4413591"/>
                <a:gd name="connsiteY0" fmla="*/ 2536257 h 4860759"/>
                <a:gd name="connsiteX1" fmla="*/ 3003443 w 4413591"/>
                <a:gd name="connsiteY1" fmla="*/ 0 h 4860759"/>
                <a:gd name="connsiteX2" fmla="*/ 4384669 w 4413591"/>
                <a:gd name="connsiteY2" fmla="*/ 2536257 h 4860759"/>
                <a:gd name="connsiteX3" fmla="*/ 3523208 w 4413591"/>
                <a:gd name="connsiteY3" fmla="*/ 4860759 h 4860759"/>
                <a:gd name="connsiteX4" fmla="*/ 274681 w 4413591"/>
                <a:gd name="connsiteY4" fmla="*/ 2536257 h 486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591" h="4860759">
                  <a:moveTo>
                    <a:pt x="274681" y="2536257"/>
                  </a:moveTo>
                  <a:cubicBezTo>
                    <a:pt x="1525966" y="705853"/>
                    <a:pt x="1868501" y="0"/>
                    <a:pt x="3003443" y="0"/>
                  </a:cubicBezTo>
                  <a:cubicBezTo>
                    <a:pt x="4138385" y="0"/>
                    <a:pt x="4384669" y="1401315"/>
                    <a:pt x="4384669" y="2536257"/>
                  </a:cubicBezTo>
                  <a:cubicBezTo>
                    <a:pt x="4384669" y="3671199"/>
                    <a:pt x="4658150" y="4860759"/>
                    <a:pt x="3523208" y="4860759"/>
                  </a:cubicBezTo>
                  <a:cubicBezTo>
                    <a:pt x="2388266" y="4860759"/>
                    <a:pt x="-976604" y="4366661"/>
                    <a:pt x="274681" y="2536257"/>
                  </a:cubicBezTo>
                  <a:close/>
                </a:path>
              </a:pathLst>
            </a:custGeom>
            <a:gradFill>
              <a:gsLst>
                <a:gs pos="0">
                  <a:srgbClr val="EA8D8D">
                    <a:alpha val="46000"/>
                  </a:srgbClr>
                </a:gs>
                <a:gs pos="99000">
                  <a:srgbClr val="A890FE">
                    <a:alpha val="32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" name="Elipse 17">
              <a:extLst>
                <a:ext uri="{FF2B5EF4-FFF2-40B4-BE49-F238E27FC236}">
                  <a16:creationId xmlns:a16="http://schemas.microsoft.com/office/drawing/2014/main" xmlns="" id="{2287FD1B-4EBC-2147-B3B3-DD82729CD43E}"/>
                </a:ext>
              </a:extLst>
            </p:cNvPr>
            <p:cNvSpPr/>
            <p:nvPr/>
          </p:nvSpPr>
          <p:spPr>
            <a:xfrm>
              <a:off x="6903721" y="1061895"/>
              <a:ext cx="4817115" cy="5305167"/>
            </a:xfrm>
            <a:custGeom>
              <a:avLst/>
              <a:gdLst>
                <a:gd name="connsiteX0" fmla="*/ 0 w 4109987"/>
                <a:gd name="connsiteY0" fmla="*/ 2054994 h 4109987"/>
                <a:gd name="connsiteX1" fmla="*/ 2054994 w 4109987"/>
                <a:gd name="connsiteY1" fmla="*/ 0 h 4109987"/>
                <a:gd name="connsiteX2" fmla="*/ 4109988 w 4109987"/>
                <a:gd name="connsiteY2" fmla="*/ 2054994 h 4109987"/>
                <a:gd name="connsiteX3" fmla="*/ 2054994 w 4109987"/>
                <a:gd name="connsiteY3" fmla="*/ 4109988 h 4109987"/>
                <a:gd name="connsiteX4" fmla="*/ 0 w 4109987"/>
                <a:gd name="connsiteY4" fmla="*/ 2054994 h 4109987"/>
                <a:gd name="connsiteX0" fmla="*/ 8389 w 4118377"/>
                <a:gd name="connsiteY0" fmla="*/ 2536257 h 4591251"/>
                <a:gd name="connsiteX1" fmla="*/ 2737151 w 4118377"/>
                <a:gd name="connsiteY1" fmla="*/ 0 h 4591251"/>
                <a:gd name="connsiteX2" fmla="*/ 4118377 w 4118377"/>
                <a:gd name="connsiteY2" fmla="*/ 2536257 h 4591251"/>
                <a:gd name="connsiteX3" fmla="*/ 2063383 w 4118377"/>
                <a:gd name="connsiteY3" fmla="*/ 4591251 h 4591251"/>
                <a:gd name="connsiteX4" fmla="*/ 8389 w 4118377"/>
                <a:gd name="connsiteY4" fmla="*/ 2536257 h 4591251"/>
                <a:gd name="connsiteX0" fmla="*/ 3220 w 4142130"/>
                <a:gd name="connsiteY0" fmla="*/ 2536257 h 4860759"/>
                <a:gd name="connsiteX1" fmla="*/ 2731982 w 4142130"/>
                <a:gd name="connsiteY1" fmla="*/ 0 h 4860759"/>
                <a:gd name="connsiteX2" fmla="*/ 4113208 w 4142130"/>
                <a:gd name="connsiteY2" fmla="*/ 2536257 h 4860759"/>
                <a:gd name="connsiteX3" fmla="*/ 3251747 w 4142130"/>
                <a:gd name="connsiteY3" fmla="*/ 4860759 h 4860759"/>
                <a:gd name="connsiteX4" fmla="*/ 3220 w 4142130"/>
                <a:gd name="connsiteY4" fmla="*/ 2536257 h 4860759"/>
                <a:gd name="connsiteX0" fmla="*/ 274681 w 4413591"/>
                <a:gd name="connsiteY0" fmla="*/ 2536257 h 4860759"/>
                <a:gd name="connsiteX1" fmla="*/ 3003443 w 4413591"/>
                <a:gd name="connsiteY1" fmla="*/ 0 h 4860759"/>
                <a:gd name="connsiteX2" fmla="*/ 4384669 w 4413591"/>
                <a:gd name="connsiteY2" fmla="*/ 2536257 h 4860759"/>
                <a:gd name="connsiteX3" fmla="*/ 3523208 w 4413591"/>
                <a:gd name="connsiteY3" fmla="*/ 4860759 h 4860759"/>
                <a:gd name="connsiteX4" fmla="*/ 274681 w 4413591"/>
                <a:gd name="connsiteY4" fmla="*/ 2536257 h 486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591" h="4860759">
                  <a:moveTo>
                    <a:pt x="274681" y="2536257"/>
                  </a:moveTo>
                  <a:cubicBezTo>
                    <a:pt x="1525966" y="705853"/>
                    <a:pt x="1868501" y="0"/>
                    <a:pt x="3003443" y="0"/>
                  </a:cubicBezTo>
                  <a:cubicBezTo>
                    <a:pt x="4138385" y="0"/>
                    <a:pt x="4384669" y="1401315"/>
                    <a:pt x="4384669" y="2536257"/>
                  </a:cubicBezTo>
                  <a:cubicBezTo>
                    <a:pt x="4384669" y="3671199"/>
                    <a:pt x="4658150" y="4860759"/>
                    <a:pt x="3523208" y="4860759"/>
                  </a:cubicBezTo>
                  <a:cubicBezTo>
                    <a:pt x="2388266" y="4860759"/>
                    <a:pt x="-976604" y="4366661"/>
                    <a:pt x="274681" y="2536257"/>
                  </a:cubicBezTo>
                  <a:close/>
                </a:path>
              </a:pathLst>
            </a:custGeom>
            <a:gradFill>
              <a:gsLst>
                <a:gs pos="0">
                  <a:srgbClr val="EA8D8D"/>
                </a:gs>
                <a:gs pos="99000">
                  <a:srgbClr val="A890FE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Elipse 17">
            <a:extLst>
              <a:ext uri="{FF2B5EF4-FFF2-40B4-BE49-F238E27FC236}">
                <a16:creationId xmlns:a16="http://schemas.microsoft.com/office/drawing/2014/main" xmlns="" id="{E8B9AE80-04AF-4644-8731-C8B893E02352}"/>
              </a:ext>
            </a:extLst>
          </p:cNvPr>
          <p:cNvSpPr/>
          <p:nvPr/>
        </p:nvSpPr>
        <p:spPr>
          <a:xfrm rot="14478672">
            <a:off x="10057437" y="5361805"/>
            <a:ext cx="1193498" cy="1314418"/>
          </a:xfrm>
          <a:custGeom>
            <a:avLst/>
            <a:gdLst>
              <a:gd name="connsiteX0" fmla="*/ 0 w 4109987"/>
              <a:gd name="connsiteY0" fmla="*/ 2054994 h 4109987"/>
              <a:gd name="connsiteX1" fmla="*/ 2054994 w 4109987"/>
              <a:gd name="connsiteY1" fmla="*/ 0 h 4109987"/>
              <a:gd name="connsiteX2" fmla="*/ 4109988 w 4109987"/>
              <a:gd name="connsiteY2" fmla="*/ 2054994 h 4109987"/>
              <a:gd name="connsiteX3" fmla="*/ 2054994 w 4109987"/>
              <a:gd name="connsiteY3" fmla="*/ 4109988 h 4109987"/>
              <a:gd name="connsiteX4" fmla="*/ 0 w 4109987"/>
              <a:gd name="connsiteY4" fmla="*/ 2054994 h 4109987"/>
              <a:gd name="connsiteX0" fmla="*/ 8389 w 4118377"/>
              <a:gd name="connsiteY0" fmla="*/ 2536257 h 4591251"/>
              <a:gd name="connsiteX1" fmla="*/ 2737151 w 4118377"/>
              <a:gd name="connsiteY1" fmla="*/ 0 h 4591251"/>
              <a:gd name="connsiteX2" fmla="*/ 4118377 w 4118377"/>
              <a:gd name="connsiteY2" fmla="*/ 2536257 h 4591251"/>
              <a:gd name="connsiteX3" fmla="*/ 2063383 w 4118377"/>
              <a:gd name="connsiteY3" fmla="*/ 4591251 h 4591251"/>
              <a:gd name="connsiteX4" fmla="*/ 8389 w 4118377"/>
              <a:gd name="connsiteY4" fmla="*/ 2536257 h 4591251"/>
              <a:gd name="connsiteX0" fmla="*/ 3220 w 4142130"/>
              <a:gd name="connsiteY0" fmla="*/ 2536257 h 4860759"/>
              <a:gd name="connsiteX1" fmla="*/ 2731982 w 4142130"/>
              <a:gd name="connsiteY1" fmla="*/ 0 h 4860759"/>
              <a:gd name="connsiteX2" fmla="*/ 4113208 w 4142130"/>
              <a:gd name="connsiteY2" fmla="*/ 2536257 h 4860759"/>
              <a:gd name="connsiteX3" fmla="*/ 3251747 w 4142130"/>
              <a:gd name="connsiteY3" fmla="*/ 4860759 h 4860759"/>
              <a:gd name="connsiteX4" fmla="*/ 3220 w 4142130"/>
              <a:gd name="connsiteY4" fmla="*/ 2536257 h 4860759"/>
              <a:gd name="connsiteX0" fmla="*/ 274681 w 4413591"/>
              <a:gd name="connsiteY0" fmla="*/ 2536257 h 4860759"/>
              <a:gd name="connsiteX1" fmla="*/ 3003443 w 4413591"/>
              <a:gd name="connsiteY1" fmla="*/ 0 h 4860759"/>
              <a:gd name="connsiteX2" fmla="*/ 4384669 w 4413591"/>
              <a:gd name="connsiteY2" fmla="*/ 2536257 h 4860759"/>
              <a:gd name="connsiteX3" fmla="*/ 3523208 w 4413591"/>
              <a:gd name="connsiteY3" fmla="*/ 4860759 h 4860759"/>
              <a:gd name="connsiteX4" fmla="*/ 274681 w 4413591"/>
              <a:gd name="connsiteY4" fmla="*/ 2536257 h 4860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3591" h="4860759">
                <a:moveTo>
                  <a:pt x="274681" y="2536257"/>
                </a:moveTo>
                <a:cubicBezTo>
                  <a:pt x="1525966" y="705853"/>
                  <a:pt x="1868501" y="0"/>
                  <a:pt x="3003443" y="0"/>
                </a:cubicBezTo>
                <a:cubicBezTo>
                  <a:pt x="4138385" y="0"/>
                  <a:pt x="4384669" y="1401315"/>
                  <a:pt x="4384669" y="2536257"/>
                </a:cubicBezTo>
                <a:cubicBezTo>
                  <a:pt x="4384669" y="3671199"/>
                  <a:pt x="4658150" y="4860759"/>
                  <a:pt x="3523208" y="4860759"/>
                </a:cubicBezTo>
                <a:cubicBezTo>
                  <a:pt x="2388266" y="4860759"/>
                  <a:pt x="-976604" y="4366661"/>
                  <a:pt x="274681" y="2536257"/>
                </a:cubicBezTo>
                <a:close/>
              </a:path>
            </a:pathLst>
          </a:custGeom>
          <a:gradFill>
            <a:gsLst>
              <a:gs pos="0">
                <a:srgbClr val="EA8D8D"/>
              </a:gs>
              <a:gs pos="99000">
                <a:srgbClr val="A890F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Elipse 17">
            <a:extLst>
              <a:ext uri="{FF2B5EF4-FFF2-40B4-BE49-F238E27FC236}">
                <a16:creationId xmlns:a16="http://schemas.microsoft.com/office/drawing/2014/main" xmlns="" id="{EB160DBE-13CD-7B47-B633-BEA697380FA1}"/>
              </a:ext>
            </a:extLst>
          </p:cNvPr>
          <p:cNvSpPr/>
          <p:nvPr/>
        </p:nvSpPr>
        <p:spPr>
          <a:xfrm rot="18879614">
            <a:off x="11444240" y="4534776"/>
            <a:ext cx="498895" cy="549441"/>
          </a:xfrm>
          <a:custGeom>
            <a:avLst/>
            <a:gdLst>
              <a:gd name="connsiteX0" fmla="*/ 0 w 4109987"/>
              <a:gd name="connsiteY0" fmla="*/ 2054994 h 4109987"/>
              <a:gd name="connsiteX1" fmla="*/ 2054994 w 4109987"/>
              <a:gd name="connsiteY1" fmla="*/ 0 h 4109987"/>
              <a:gd name="connsiteX2" fmla="*/ 4109988 w 4109987"/>
              <a:gd name="connsiteY2" fmla="*/ 2054994 h 4109987"/>
              <a:gd name="connsiteX3" fmla="*/ 2054994 w 4109987"/>
              <a:gd name="connsiteY3" fmla="*/ 4109988 h 4109987"/>
              <a:gd name="connsiteX4" fmla="*/ 0 w 4109987"/>
              <a:gd name="connsiteY4" fmla="*/ 2054994 h 4109987"/>
              <a:gd name="connsiteX0" fmla="*/ 8389 w 4118377"/>
              <a:gd name="connsiteY0" fmla="*/ 2536257 h 4591251"/>
              <a:gd name="connsiteX1" fmla="*/ 2737151 w 4118377"/>
              <a:gd name="connsiteY1" fmla="*/ 0 h 4591251"/>
              <a:gd name="connsiteX2" fmla="*/ 4118377 w 4118377"/>
              <a:gd name="connsiteY2" fmla="*/ 2536257 h 4591251"/>
              <a:gd name="connsiteX3" fmla="*/ 2063383 w 4118377"/>
              <a:gd name="connsiteY3" fmla="*/ 4591251 h 4591251"/>
              <a:gd name="connsiteX4" fmla="*/ 8389 w 4118377"/>
              <a:gd name="connsiteY4" fmla="*/ 2536257 h 4591251"/>
              <a:gd name="connsiteX0" fmla="*/ 3220 w 4142130"/>
              <a:gd name="connsiteY0" fmla="*/ 2536257 h 4860759"/>
              <a:gd name="connsiteX1" fmla="*/ 2731982 w 4142130"/>
              <a:gd name="connsiteY1" fmla="*/ 0 h 4860759"/>
              <a:gd name="connsiteX2" fmla="*/ 4113208 w 4142130"/>
              <a:gd name="connsiteY2" fmla="*/ 2536257 h 4860759"/>
              <a:gd name="connsiteX3" fmla="*/ 3251747 w 4142130"/>
              <a:gd name="connsiteY3" fmla="*/ 4860759 h 4860759"/>
              <a:gd name="connsiteX4" fmla="*/ 3220 w 4142130"/>
              <a:gd name="connsiteY4" fmla="*/ 2536257 h 4860759"/>
              <a:gd name="connsiteX0" fmla="*/ 274681 w 4413591"/>
              <a:gd name="connsiteY0" fmla="*/ 2536257 h 4860759"/>
              <a:gd name="connsiteX1" fmla="*/ 3003443 w 4413591"/>
              <a:gd name="connsiteY1" fmla="*/ 0 h 4860759"/>
              <a:gd name="connsiteX2" fmla="*/ 4384669 w 4413591"/>
              <a:gd name="connsiteY2" fmla="*/ 2536257 h 4860759"/>
              <a:gd name="connsiteX3" fmla="*/ 3523208 w 4413591"/>
              <a:gd name="connsiteY3" fmla="*/ 4860759 h 4860759"/>
              <a:gd name="connsiteX4" fmla="*/ 274681 w 4413591"/>
              <a:gd name="connsiteY4" fmla="*/ 2536257 h 4860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3591" h="4860759">
                <a:moveTo>
                  <a:pt x="274681" y="2536257"/>
                </a:moveTo>
                <a:cubicBezTo>
                  <a:pt x="1525966" y="705853"/>
                  <a:pt x="1868501" y="0"/>
                  <a:pt x="3003443" y="0"/>
                </a:cubicBezTo>
                <a:cubicBezTo>
                  <a:pt x="4138385" y="0"/>
                  <a:pt x="4384669" y="1401315"/>
                  <a:pt x="4384669" y="2536257"/>
                </a:cubicBezTo>
                <a:cubicBezTo>
                  <a:pt x="4384669" y="3671199"/>
                  <a:pt x="4658150" y="4860759"/>
                  <a:pt x="3523208" y="4860759"/>
                </a:cubicBezTo>
                <a:cubicBezTo>
                  <a:pt x="2388266" y="4860759"/>
                  <a:pt x="-976604" y="4366661"/>
                  <a:pt x="274681" y="2536257"/>
                </a:cubicBezTo>
                <a:close/>
              </a:path>
            </a:pathLst>
          </a:custGeom>
          <a:gradFill>
            <a:gsLst>
              <a:gs pos="0">
                <a:srgbClr val="EA8D8D"/>
              </a:gs>
              <a:gs pos="99000">
                <a:srgbClr val="A890F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Минус 12"/>
          <p:cNvSpPr/>
          <p:nvPr/>
        </p:nvSpPr>
        <p:spPr>
          <a:xfrm rot="20418398">
            <a:off x="4044845" y="353417"/>
            <a:ext cx="1504013" cy="1004341"/>
          </a:xfrm>
          <a:prstGeom prst="mathMin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4087" t="3643" r="3943"/>
          <a:stretch>
            <a:fillRect/>
          </a:stretch>
        </p:blipFill>
        <p:spPr bwMode="auto">
          <a:xfrm>
            <a:off x="479685" y="416630"/>
            <a:ext cx="5501390" cy="617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 b="8695"/>
          <a:stretch>
            <a:fillRect/>
          </a:stretch>
        </p:blipFill>
        <p:spPr bwMode="auto">
          <a:xfrm>
            <a:off x="6659485" y="416630"/>
            <a:ext cx="5162550" cy="617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986468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A8D8D">
                <a:alpha val="46000"/>
              </a:srgbClr>
            </a:gs>
            <a:gs pos="99000">
              <a:srgbClr val="A890FE">
                <a:alpha val="32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2AD0C8D2-3627-844B-87FC-301092CC8E2D}"/>
              </a:ext>
            </a:extLst>
          </p:cNvPr>
          <p:cNvGrpSpPr/>
          <p:nvPr/>
        </p:nvGrpSpPr>
        <p:grpSpPr>
          <a:xfrm rot="10159727">
            <a:off x="-3107958" y="-1454610"/>
            <a:ext cx="7298135" cy="5263379"/>
            <a:chOff x="6772072" y="986231"/>
            <a:chExt cx="4948764" cy="5380831"/>
          </a:xfrm>
        </p:grpSpPr>
        <p:sp>
          <p:nvSpPr>
            <p:cNvPr id="6" name="Elipse 17">
              <a:extLst>
                <a:ext uri="{FF2B5EF4-FFF2-40B4-BE49-F238E27FC236}">
                  <a16:creationId xmlns:a16="http://schemas.microsoft.com/office/drawing/2014/main" xmlns="" id="{1BDA6319-2F82-EA41-807E-A6A8B95BE775}"/>
                </a:ext>
              </a:extLst>
            </p:cNvPr>
            <p:cNvSpPr/>
            <p:nvPr/>
          </p:nvSpPr>
          <p:spPr>
            <a:xfrm rot="647877">
              <a:off x="6772072" y="986231"/>
              <a:ext cx="4817115" cy="5305167"/>
            </a:xfrm>
            <a:custGeom>
              <a:avLst/>
              <a:gdLst>
                <a:gd name="connsiteX0" fmla="*/ 0 w 4109987"/>
                <a:gd name="connsiteY0" fmla="*/ 2054994 h 4109987"/>
                <a:gd name="connsiteX1" fmla="*/ 2054994 w 4109987"/>
                <a:gd name="connsiteY1" fmla="*/ 0 h 4109987"/>
                <a:gd name="connsiteX2" fmla="*/ 4109988 w 4109987"/>
                <a:gd name="connsiteY2" fmla="*/ 2054994 h 4109987"/>
                <a:gd name="connsiteX3" fmla="*/ 2054994 w 4109987"/>
                <a:gd name="connsiteY3" fmla="*/ 4109988 h 4109987"/>
                <a:gd name="connsiteX4" fmla="*/ 0 w 4109987"/>
                <a:gd name="connsiteY4" fmla="*/ 2054994 h 4109987"/>
                <a:gd name="connsiteX0" fmla="*/ 8389 w 4118377"/>
                <a:gd name="connsiteY0" fmla="*/ 2536257 h 4591251"/>
                <a:gd name="connsiteX1" fmla="*/ 2737151 w 4118377"/>
                <a:gd name="connsiteY1" fmla="*/ 0 h 4591251"/>
                <a:gd name="connsiteX2" fmla="*/ 4118377 w 4118377"/>
                <a:gd name="connsiteY2" fmla="*/ 2536257 h 4591251"/>
                <a:gd name="connsiteX3" fmla="*/ 2063383 w 4118377"/>
                <a:gd name="connsiteY3" fmla="*/ 4591251 h 4591251"/>
                <a:gd name="connsiteX4" fmla="*/ 8389 w 4118377"/>
                <a:gd name="connsiteY4" fmla="*/ 2536257 h 4591251"/>
                <a:gd name="connsiteX0" fmla="*/ 3220 w 4142130"/>
                <a:gd name="connsiteY0" fmla="*/ 2536257 h 4860759"/>
                <a:gd name="connsiteX1" fmla="*/ 2731982 w 4142130"/>
                <a:gd name="connsiteY1" fmla="*/ 0 h 4860759"/>
                <a:gd name="connsiteX2" fmla="*/ 4113208 w 4142130"/>
                <a:gd name="connsiteY2" fmla="*/ 2536257 h 4860759"/>
                <a:gd name="connsiteX3" fmla="*/ 3251747 w 4142130"/>
                <a:gd name="connsiteY3" fmla="*/ 4860759 h 4860759"/>
                <a:gd name="connsiteX4" fmla="*/ 3220 w 4142130"/>
                <a:gd name="connsiteY4" fmla="*/ 2536257 h 4860759"/>
                <a:gd name="connsiteX0" fmla="*/ 274681 w 4413591"/>
                <a:gd name="connsiteY0" fmla="*/ 2536257 h 4860759"/>
                <a:gd name="connsiteX1" fmla="*/ 3003443 w 4413591"/>
                <a:gd name="connsiteY1" fmla="*/ 0 h 4860759"/>
                <a:gd name="connsiteX2" fmla="*/ 4384669 w 4413591"/>
                <a:gd name="connsiteY2" fmla="*/ 2536257 h 4860759"/>
                <a:gd name="connsiteX3" fmla="*/ 3523208 w 4413591"/>
                <a:gd name="connsiteY3" fmla="*/ 4860759 h 4860759"/>
                <a:gd name="connsiteX4" fmla="*/ 274681 w 4413591"/>
                <a:gd name="connsiteY4" fmla="*/ 2536257 h 486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591" h="4860759">
                  <a:moveTo>
                    <a:pt x="274681" y="2536257"/>
                  </a:moveTo>
                  <a:cubicBezTo>
                    <a:pt x="1525966" y="705853"/>
                    <a:pt x="1868501" y="0"/>
                    <a:pt x="3003443" y="0"/>
                  </a:cubicBezTo>
                  <a:cubicBezTo>
                    <a:pt x="4138385" y="0"/>
                    <a:pt x="4384669" y="1401315"/>
                    <a:pt x="4384669" y="2536257"/>
                  </a:cubicBezTo>
                  <a:cubicBezTo>
                    <a:pt x="4384669" y="3671199"/>
                    <a:pt x="4658150" y="4860759"/>
                    <a:pt x="3523208" y="4860759"/>
                  </a:cubicBezTo>
                  <a:cubicBezTo>
                    <a:pt x="2388266" y="4860759"/>
                    <a:pt x="-976604" y="4366661"/>
                    <a:pt x="274681" y="2536257"/>
                  </a:cubicBezTo>
                  <a:close/>
                </a:path>
              </a:pathLst>
            </a:custGeom>
            <a:gradFill>
              <a:gsLst>
                <a:gs pos="0">
                  <a:srgbClr val="EA8D8D">
                    <a:alpha val="46000"/>
                  </a:srgbClr>
                </a:gs>
                <a:gs pos="99000">
                  <a:srgbClr val="A890FE">
                    <a:alpha val="32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" name="Elipse 17">
              <a:extLst>
                <a:ext uri="{FF2B5EF4-FFF2-40B4-BE49-F238E27FC236}">
                  <a16:creationId xmlns:a16="http://schemas.microsoft.com/office/drawing/2014/main" xmlns="" id="{2287FD1B-4EBC-2147-B3B3-DD82729CD43E}"/>
                </a:ext>
              </a:extLst>
            </p:cNvPr>
            <p:cNvSpPr/>
            <p:nvPr/>
          </p:nvSpPr>
          <p:spPr>
            <a:xfrm>
              <a:off x="6903721" y="1061895"/>
              <a:ext cx="4817115" cy="5305167"/>
            </a:xfrm>
            <a:custGeom>
              <a:avLst/>
              <a:gdLst>
                <a:gd name="connsiteX0" fmla="*/ 0 w 4109987"/>
                <a:gd name="connsiteY0" fmla="*/ 2054994 h 4109987"/>
                <a:gd name="connsiteX1" fmla="*/ 2054994 w 4109987"/>
                <a:gd name="connsiteY1" fmla="*/ 0 h 4109987"/>
                <a:gd name="connsiteX2" fmla="*/ 4109988 w 4109987"/>
                <a:gd name="connsiteY2" fmla="*/ 2054994 h 4109987"/>
                <a:gd name="connsiteX3" fmla="*/ 2054994 w 4109987"/>
                <a:gd name="connsiteY3" fmla="*/ 4109988 h 4109987"/>
                <a:gd name="connsiteX4" fmla="*/ 0 w 4109987"/>
                <a:gd name="connsiteY4" fmla="*/ 2054994 h 4109987"/>
                <a:gd name="connsiteX0" fmla="*/ 8389 w 4118377"/>
                <a:gd name="connsiteY0" fmla="*/ 2536257 h 4591251"/>
                <a:gd name="connsiteX1" fmla="*/ 2737151 w 4118377"/>
                <a:gd name="connsiteY1" fmla="*/ 0 h 4591251"/>
                <a:gd name="connsiteX2" fmla="*/ 4118377 w 4118377"/>
                <a:gd name="connsiteY2" fmla="*/ 2536257 h 4591251"/>
                <a:gd name="connsiteX3" fmla="*/ 2063383 w 4118377"/>
                <a:gd name="connsiteY3" fmla="*/ 4591251 h 4591251"/>
                <a:gd name="connsiteX4" fmla="*/ 8389 w 4118377"/>
                <a:gd name="connsiteY4" fmla="*/ 2536257 h 4591251"/>
                <a:gd name="connsiteX0" fmla="*/ 3220 w 4142130"/>
                <a:gd name="connsiteY0" fmla="*/ 2536257 h 4860759"/>
                <a:gd name="connsiteX1" fmla="*/ 2731982 w 4142130"/>
                <a:gd name="connsiteY1" fmla="*/ 0 h 4860759"/>
                <a:gd name="connsiteX2" fmla="*/ 4113208 w 4142130"/>
                <a:gd name="connsiteY2" fmla="*/ 2536257 h 4860759"/>
                <a:gd name="connsiteX3" fmla="*/ 3251747 w 4142130"/>
                <a:gd name="connsiteY3" fmla="*/ 4860759 h 4860759"/>
                <a:gd name="connsiteX4" fmla="*/ 3220 w 4142130"/>
                <a:gd name="connsiteY4" fmla="*/ 2536257 h 4860759"/>
                <a:gd name="connsiteX0" fmla="*/ 274681 w 4413591"/>
                <a:gd name="connsiteY0" fmla="*/ 2536257 h 4860759"/>
                <a:gd name="connsiteX1" fmla="*/ 3003443 w 4413591"/>
                <a:gd name="connsiteY1" fmla="*/ 0 h 4860759"/>
                <a:gd name="connsiteX2" fmla="*/ 4384669 w 4413591"/>
                <a:gd name="connsiteY2" fmla="*/ 2536257 h 4860759"/>
                <a:gd name="connsiteX3" fmla="*/ 3523208 w 4413591"/>
                <a:gd name="connsiteY3" fmla="*/ 4860759 h 4860759"/>
                <a:gd name="connsiteX4" fmla="*/ 274681 w 4413591"/>
                <a:gd name="connsiteY4" fmla="*/ 2536257 h 486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591" h="4860759">
                  <a:moveTo>
                    <a:pt x="274681" y="2536257"/>
                  </a:moveTo>
                  <a:cubicBezTo>
                    <a:pt x="1525966" y="705853"/>
                    <a:pt x="1868501" y="0"/>
                    <a:pt x="3003443" y="0"/>
                  </a:cubicBezTo>
                  <a:cubicBezTo>
                    <a:pt x="4138385" y="0"/>
                    <a:pt x="4384669" y="1401315"/>
                    <a:pt x="4384669" y="2536257"/>
                  </a:cubicBezTo>
                  <a:cubicBezTo>
                    <a:pt x="4384669" y="3671199"/>
                    <a:pt x="4658150" y="4860759"/>
                    <a:pt x="3523208" y="4860759"/>
                  </a:cubicBezTo>
                  <a:cubicBezTo>
                    <a:pt x="2388266" y="4860759"/>
                    <a:pt x="-976604" y="4366661"/>
                    <a:pt x="274681" y="2536257"/>
                  </a:cubicBezTo>
                  <a:close/>
                </a:path>
              </a:pathLst>
            </a:custGeom>
            <a:gradFill>
              <a:gsLst>
                <a:gs pos="0">
                  <a:srgbClr val="EA8D8D"/>
                </a:gs>
                <a:gs pos="99000">
                  <a:srgbClr val="A890FE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Elipse 17">
            <a:extLst>
              <a:ext uri="{FF2B5EF4-FFF2-40B4-BE49-F238E27FC236}">
                <a16:creationId xmlns:a16="http://schemas.microsoft.com/office/drawing/2014/main" xmlns="" id="{E8B9AE80-04AF-4644-8731-C8B893E02352}"/>
              </a:ext>
            </a:extLst>
          </p:cNvPr>
          <p:cNvSpPr/>
          <p:nvPr/>
        </p:nvSpPr>
        <p:spPr>
          <a:xfrm rot="14478672">
            <a:off x="10057437" y="5361805"/>
            <a:ext cx="1193498" cy="1314418"/>
          </a:xfrm>
          <a:custGeom>
            <a:avLst/>
            <a:gdLst>
              <a:gd name="connsiteX0" fmla="*/ 0 w 4109987"/>
              <a:gd name="connsiteY0" fmla="*/ 2054994 h 4109987"/>
              <a:gd name="connsiteX1" fmla="*/ 2054994 w 4109987"/>
              <a:gd name="connsiteY1" fmla="*/ 0 h 4109987"/>
              <a:gd name="connsiteX2" fmla="*/ 4109988 w 4109987"/>
              <a:gd name="connsiteY2" fmla="*/ 2054994 h 4109987"/>
              <a:gd name="connsiteX3" fmla="*/ 2054994 w 4109987"/>
              <a:gd name="connsiteY3" fmla="*/ 4109988 h 4109987"/>
              <a:gd name="connsiteX4" fmla="*/ 0 w 4109987"/>
              <a:gd name="connsiteY4" fmla="*/ 2054994 h 4109987"/>
              <a:gd name="connsiteX0" fmla="*/ 8389 w 4118377"/>
              <a:gd name="connsiteY0" fmla="*/ 2536257 h 4591251"/>
              <a:gd name="connsiteX1" fmla="*/ 2737151 w 4118377"/>
              <a:gd name="connsiteY1" fmla="*/ 0 h 4591251"/>
              <a:gd name="connsiteX2" fmla="*/ 4118377 w 4118377"/>
              <a:gd name="connsiteY2" fmla="*/ 2536257 h 4591251"/>
              <a:gd name="connsiteX3" fmla="*/ 2063383 w 4118377"/>
              <a:gd name="connsiteY3" fmla="*/ 4591251 h 4591251"/>
              <a:gd name="connsiteX4" fmla="*/ 8389 w 4118377"/>
              <a:gd name="connsiteY4" fmla="*/ 2536257 h 4591251"/>
              <a:gd name="connsiteX0" fmla="*/ 3220 w 4142130"/>
              <a:gd name="connsiteY0" fmla="*/ 2536257 h 4860759"/>
              <a:gd name="connsiteX1" fmla="*/ 2731982 w 4142130"/>
              <a:gd name="connsiteY1" fmla="*/ 0 h 4860759"/>
              <a:gd name="connsiteX2" fmla="*/ 4113208 w 4142130"/>
              <a:gd name="connsiteY2" fmla="*/ 2536257 h 4860759"/>
              <a:gd name="connsiteX3" fmla="*/ 3251747 w 4142130"/>
              <a:gd name="connsiteY3" fmla="*/ 4860759 h 4860759"/>
              <a:gd name="connsiteX4" fmla="*/ 3220 w 4142130"/>
              <a:gd name="connsiteY4" fmla="*/ 2536257 h 4860759"/>
              <a:gd name="connsiteX0" fmla="*/ 274681 w 4413591"/>
              <a:gd name="connsiteY0" fmla="*/ 2536257 h 4860759"/>
              <a:gd name="connsiteX1" fmla="*/ 3003443 w 4413591"/>
              <a:gd name="connsiteY1" fmla="*/ 0 h 4860759"/>
              <a:gd name="connsiteX2" fmla="*/ 4384669 w 4413591"/>
              <a:gd name="connsiteY2" fmla="*/ 2536257 h 4860759"/>
              <a:gd name="connsiteX3" fmla="*/ 3523208 w 4413591"/>
              <a:gd name="connsiteY3" fmla="*/ 4860759 h 4860759"/>
              <a:gd name="connsiteX4" fmla="*/ 274681 w 4413591"/>
              <a:gd name="connsiteY4" fmla="*/ 2536257 h 4860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3591" h="4860759">
                <a:moveTo>
                  <a:pt x="274681" y="2536257"/>
                </a:moveTo>
                <a:cubicBezTo>
                  <a:pt x="1525966" y="705853"/>
                  <a:pt x="1868501" y="0"/>
                  <a:pt x="3003443" y="0"/>
                </a:cubicBezTo>
                <a:cubicBezTo>
                  <a:pt x="4138385" y="0"/>
                  <a:pt x="4384669" y="1401315"/>
                  <a:pt x="4384669" y="2536257"/>
                </a:cubicBezTo>
                <a:cubicBezTo>
                  <a:pt x="4384669" y="3671199"/>
                  <a:pt x="4658150" y="4860759"/>
                  <a:pt x="3523208" y="4860759"/>
                </a:cubicBezTo>
                <a:cubicBezTo>
                  <a:pt x="2388266" y="4860759"/>
                  <a:pt x="-976604" y="4366661"/>
                  <a:pt x="274681" y="2536257"/>
                </a:cubicBezTo>
                <a:close/>
              </a:path>
            </a:pathLst>
          </a:custGeom>
          <a:gradFill>
            <a:gsLst>
              <a:gs pos="0">
                <a:srgbClr val="EA8D8D"/>
              </a:gs>
              <a:gs pos="99000">
                <a:srgbClr val="A890F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Elipse 17">
            <a:extLst>
              <a:ext uri="{FF2B5EF4-FFF2-40B4-BE49-F238E27FC236}">
                <a16:creationId xmlns:a16="http://schemas.microsoft.com/office/drawing/2014/main" xmlns="" id="{EB160DBE-13CD-7B47-B633-BEA697380FA1}"/>
              </a:ext>
            </a:extLst>
          </p:cNvPr>
          <p:cNvSpPr/>
          <p:nvPr/>
        </p:nvSpPr>
        <p:spPr>
          <a:xfrm rot="18879614">
            <a:off x="11444240" y="4534776"/>
            <a:ext cx="498895" cy="549441"/>
          </a:xfrm>
          <a:custGeom>
            <a:avLst/>
            <a:gdLst>
              <a:gd name="connsiteX0" fmla="*/ 0 w 4109987"/>
              <a:gd name="connsiteY0" fmla="*/ 2054994 h 4109987"/>
              <a:gd name="connsiteX1" fmla="*/ 2054994 w 4109987"/>
              <a:gd name="connsiteY1" fmla="*/ 0 h 4109987"/>
              <a:gd name="connsiteX2" fmla="*/ 4109988 w 4109987"/>
              <a:gd name="connsiteY2" fmla="*/ 2054994 h 4109987"/>
              <a:gd name="connsiteX3" fmla="*/ 2054994 w 4109987"/>
              <a:gd name="connsiteY3" fmla="*/ 4109988 h 4109987"/>
              <a:gd name="connsiteX4" fmla="*/ 0 w 4109987"/>
              <a:gd name="connsiteY4" fmla="*/ 2054994 h 4109987"/>
              <a:gd name="connsiteX0" fmla="*/ 8389 w 4118377"/>
              <a:gd name="connsiteY0" fmla="*/ 2536257 h 4591251"/>
              <a:gd name="connsiteX1" fmla="*/ 2737151 w 4118377"/>
              <a:gd name="connsiteY1" fmla="*/ 0 h 4591251"/>
              <a:gd name="connsiteX2" fmla="*/ 4118377 w 4118377"/>
              <a:gd name="connsiteY2" fmla="*/ 2536257 h 4591251"/>
              <a:gd name="connsiteX3" fmla="*/ 2063383 w 4118377"/>
              <a:gd name="connsiteY3" fmla="*/ 4591251 h 4591251"/>
              <a:gd name="connsiteX4" fmla="*/ 8389 w 4118377"/>
              <a:gd name="connsiteY4" fmla="*/ 2536257 h 4591251"/>
              <a:gd name="connsiteX0" fmla="*/ 3220 w 4142130"/>
              <a:gd name="connsiteY0" fmla="*/ 2536257 h 4860759"/>
              <a:gd name="connsiteX1" fmla="*/ 2731982 w 4142130"/>
              <a:gd name="connsiteY1" fmla="*/ 0 h 4860759"/>
              <a:gd name="connsiteX2" fmla="*/ 4113208 w 4142130"/>
              <a:gd name="connsiteY2" fmla="*/ 2536257 h 4860759"/>
              <a:gd name="connsiteX3" fmla="*/ 3251747 w 4142130"/>
              <a:gd name="connsiteY3" fmla="*/ 4860759 h 4860759"/>
              <a:gd name="connsiteX4" fmla="*/ 3220 w 4142130"/>
              <a:gd name="connsiteY4" fmla="*/ 2536257 h 4860759"/>
              <a:gd name="connsiteX0" fmla="*/ 274681 w 4413591"/>
              <a:gd name="connsiteY0" fmla="*/ 2536257 h 4860759"/>
              <a:gd name="connsiteX1" fmla="*/ 3003443 w 4413591"/>
              <a:gd name="connsiteY1" fmla="*/ 0 h 4860759"/>
              <a:gd name="connsiteX2" fmla="*/ 4384669 w 4413591"/>
              <a:gd name="connsiteY2" fmla="*/ 2536257 h 4860759"/>
              <a:gd name="connsiteX3" fmla="*/ 3523208 w 4413591"/>
              <a:gd name="connsiteY3" fmla="*/ 4860759 h 4860759"/>
              <a:gd name="connsiteX4" fmla="*/ 274681 w 4413591"/>
              <a:gd name="connsiteY4" fmla="*/ 2536257 h 4860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3591" h="4860759">
                <a:moveTo>
                  <a:pt x="274681" y="2536257"/>
                </a:moveTo>
                <a:cubicBezTo>
                  <a:pt x="1525966" y="705853"/>
                  <a:pt x="1868501" y="0"/>
                  <a:pt x="3003443" y="0"/>
                </a:cubicBezTo>
                <a:cubicBezTo>
                  <a:pt x="4138385" y="0"/>
                  <a:pt x="4384669" y="1401315"/>
                  <a:pt x="4384669" y="2536257"/>
                </a:cubicBezTo>
                <a:cubicBezTo>
                  <a:pt x="4384669" y="3671199"/>
                  <a:pt x="4658150" y="4860759"/>
                  <a:pt x="3523208" y="4860759"/>
                </a:cubicBezTo>
                <a:cubicBezTo>
                  <a:pt x="2388266" y="4860759"/>
                  <a:pt x="-976604" y="4366661"/>
                  <a:pt x="274681" y="2536257"/>
                </a:cubicBezTo>
                <a:close/>
              </a:path>
            </a:pathLst>
          </a:custGeom>
          <a:gradFill>
            <a:gsLst>
              <a:gs pos="0">
                <a:srgbClr val="EA8D8D"/>
              </a:gs>
              <a:gs pos="99000">
                <a:srgbClr val="A890F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 l="29092" t="14491" r="30383" b="10056"/>
          <a:stretch>
            <a:fillRect/>
          </a:stretch>
        </p:blipFill>
        <p:spPr bwMode="auto">
          <a:xfrm>
            <a:off x="6016053" y="-1"/>
            <a:ext cx="6175947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 l="26009" t="16589" r="39636" b="6646"/>
          <a:stretch>
            <a:fillRect/>
          </a:stretch>
        </p:blipFill>
        <p:spPr bwMode="auto">
          <a:xfrm>
            <a:off x="0" y="-1"/>
            <a:ext cx="545642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986468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4">
            <a:extLst>
              <a:ext uri="{FF2B5EF4-FFF2-40B4-BE49-F238E27FC236}">
                <a16:creationId xmlns:a16="http://schemas.microsoft.com/office/drawing/2014/main" xmlns="" id="{2AD0C8D2-3627-844B-87FC-301092CC8E2D}"/>
              </a:ext>
            </a:extLst>
          </p:cNvPr>
          <p:cNvGrpSpPr/>
          <p:nvPr/>
        </p:nvGrpSpPr>
        <p:grpSpPr>
          <a:xfrm rot="10159727">
            <a:off x="-3107958" y="-1454610"/>
            <a:ext cx="7298135" cy="5263379"/>
            <a:chOff x="6772072" y="986231"/>
            <a:chExt cx="4948764" cy="5380831"/>
          </a:xfrm>
        </p:grpSpPr>
        <p:sp>
          <p:nvSpPr>
            <p:cNvPr id="12" name="Elipse 17">
              <a:extLst>
                <a:ext uri="{FF2B5EF4-FFF2-40B4-BE49-F238E27FC236}">
                  <a16:creationId xmlns:a16="http://schemas.microsoft.com/office/drawing/2014/main" xmlns="" id="{1BDA6319-2F82-EA41-807E-A6A8B95BE775}"/>
                </a:ext>
              </a:extLst>
            </p:cNvPr>
            <p:cNvSpPr/>
            <p:nvPr/>
          </p:nvSpPr>
          <p:spPr>
            <a:xfrm rot="647877">
              <a:off x="6772072" y="986231"/>
              <a:ext cx="4817115" cy="5305167"/>
            </a:xfrm>
            <a:custGeom>
              <a:avLst/>
              <a:gdLst>
                <a:gd name="connsiteX0" fmla="*/ 0 w 4109987"/>
                <a:gd name="connsiteY0" fmla="*/ 2054994 h 4109987"/>
                <a:gd name="connsiteX1" fmla="*/ 2054994 w 4109987"/>
                <a:gd name="connsiteY1" fmla="*/ 0 h 4109987"/>
                <a:gd name="connsiteX2" fmla="*/ 4109988 w 4109987"/>
                <a:gd name="connsiteY2" fmla="*/ 2054994 h 4109987"/>
                <a:gd name="connsiteX3" fmla="*/ 2054994 w 4109987"/>
                <a:gd name="connsiteY3" fmla="*/ 4109988 h 4109987"/>
                <a:gd name="connsiteX4" fmla="*/ 0 w 4109987"/>
                <a:gd name="connsiteY4" fmla="*/ 2054994 h 4109987"/>
                <a:gd name="connsiteX0" fmla="*/ 8389 w 4118377"/>
                <a:gd name="connsiteY0" fmla="*/ 2536257 h 4591251"/>
                <a:gd name="connsiteX1" fmla="*/ 2737151 w 4118377"/>
                <a:gd name="connsiteY1" fmla="*/ 0 h 4591251"/>
                <a:gd name="connsiteX2" fmla="*/ 4118377 w 4118377"/>
                <a:gd name="connsiteY2" fmla="*/ 2536257 h 4591251"/>
                <a:gd name="connsiteX3" fmla="*/ 2063383 w 4118377"/>
                <a:gd name="connsiteY3" fmla="*/ 4591251 h 4591251"/>
                <a:gd name="connsiteX4" fmla="*/ 8389 w 4118377"/>
                <a:gd name="connsiteY4" fmla="*/ 2536257 h 4591251"/>
                <a:gd name="connsiteX0" fmla="*/ 3220 w 4142130"/>
                <a:gd name="connsiteY0" fmla="*/ 2536257 h 4860759"/>
                <a:gd name="connsiteX1" fmla="*/ 2731982 w 4142130"/>
                <a:gd name="connsiteY1" fmla="*/ 0 h 4860759"/>
                <a:gd name="connsiteX2" fmla="*/ 4113208 w 4142130"/>
                <a:gd name="connsiteY2" fmla="*/ 2536257 h 4860759"/>
                <a:gd name="connsiteX3" fmla="*/ 3251747 w 4142130"/>
                <a:gd name="connsiteY3" fmla="*/ 4860759 h 4860759"/>
                <a:gd name="connsiteX4" fmla="*/ 3220 w 4142130"/>
                <a:gd name="connsiteY4" fmla="*/ 2536257 h 4860759"/>
                <a:gd name="connsiteX0" fmla="*/ 274681 w 4413591"/>
                <a:gd name="connsiteY0" fmla="*/ 2536257 h 4860759"/>
                <a:gd name="connsiteX1" fmla="*/ 3003443 w 4413591"/>
                <a:gd name="connsiteY1" fmla="*/ 0 h 4860759"/>
                <a:gd name="connsiteX2" fmla="*/ 4384669 w 4413591"/>
                <a:gd name="connsiteY2" fmla="*/ 2536257 h 4860759"/>
                <a:gd name="connsiteX3" fmla="*/ 3523208 w 4413591"/>
                <a:gd name="connsiteY3" fmla="*/ 4860759 h 4860759"/>
                <a:gd name="connsiteX4" fmla="*/ 274681 w 4413591"/>
                <a:gd name="connsiteY4" fmla="*/ 2536257 h 486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591" h="4860759">
                  <a:moveTo>
                    <a:pt x="274681" y="2536257"/>
                  </a:moveTo>
                  <a:cubicBezTo>
                    <a:pt x="1525966" y="705853"/>
                    <a:pt x="1868501" y="0"/>
                    <a:pt x="3003443" y="0"/>
                  </a:cubicBezTo>
                  <a:cubicBezTo>
                    <a:pt x="4138385" y="0"/>
                    <a:pt x="4384669" y="1401315"/>
                    <a:pt x="4384669" y="2536257"/>
                  </a:cubicBezTo>
                  <a:cubicBezTo>
                    <a:pt x="4384669" y="3671199"/>
                    <a:pt x="4658150" y="4860759"/>
                    <a:pt x="3523208" y="4860759"/>
                  </a:cubicBezTo>
                  <a:cubicBezTo>
                    <a:pt x="2388266" y="4860759"/>
                    <a:pt x="-976604" y="4366661"/>
                    <a:pt x="274681" y="2536257"/>
                  </a:cubicBezTo>
                  <a:close/>
                </a:path>
              </a:pathLst>
            </a:custGeom>
            <a:gradFill>
              <a:gsLst>
                <a:gs pos="0">
                  <a:srgbClr val="EA8D8D">
                    <a:alpha val="46000"/>
                  </a:srgbClr>
                </a:gs>
                <a:gs pos="99000">
                  <a:srgbClr val="A890FE">
                    <a:alpha val="32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" name="Elipse 17">
              <a:extLst>
                <a:ext uri="{FF2B5EF4-FFF2-40B4-BE49-F238E27FC236}">
                  <a16:creationId xmlns:a16="http://schemas.microsoft.com/office/drawing/2014/main" xmlns="" id="{2287FD1B-4EBC-2147-B3B3-DD82729CD43E}"/>
                </a:ext>
              </a:extLst>
            </p:cNvPr>
            <p:cNvSpPr/>
            <p:nvPr/>
          </p:nvSpPr>
          <p:spPr>
            <a:xfrm>
              <a:off x="6903721" y="1061895"/>
              <a:ext cx="4817115" cy="5305167"/>
            </a:xfrm>
            <a:custGeom>
              <a:avLst/>
              <a:gdLst>
                <a:gd name="connsiteX0" fmla="*/ 0 w 4109987"/>
                <a:gd name="connsiteY0" fmla="*/ 2054994 h 4109987"/>
                <a:gd name="connsiteX1" fmla="*/ 2054994 w 4109987"/>
                <a:gd name="connsiteY1" fmla="*/ 0 h 4109987"/>
                <a:gd name="connsiteX2" fmla="*/ 4109988 w 4109987"/>
                <a:gd name="connsiteY2" fmla="*/ 2054994 h 4109987"/>
                <a:gd name="connsiteX3" fmla="*/ 2054994 w 4109987"/>
                <a:gd name="connsiteY3" fmla="*/ 4109988 h 4109987"/>
                <a:gd name="connsiteX4" fmla="*/ 0 w 4109987"/>
                <a:gd name="connsiteY4" fmla="*/ 2054994 h 4109987"/>
                <a:gd name="connsiteX0" fmla="*/ 8389 w 4118377"/>
                <a:gd name="connsiteY0" fmla="*/ 2536257 h 4591251"/>
                <a:gd name="connsiteX1" fmla="*/ 2737151 w 4118377"/>
                <a:gd name="connsiteY1" fmla="*/ 0 h 4591251"/>
                <a:gd name="connsiteX2" fmla="*/ 4118377 w 4118377"/>
                <a:gd name="connsiteY2" fmla="*/ 2536257 h 4591251"/>
                <a:gd name="connsiteX3" fmla="*/ 2063383 w 4118377"/>
                <a:gd name="connsiteY3" fmla="*/ 4591251 h 4591251"/>
                <a:gd name="connsiteX4" fmla="*/ 8389 w 4118377"/>
                <a:gd name="connsiteY4" fmla="*/ 2536257 h 4591251"/>
                <a:gd name="connsiteX0" fmla="*/ 3220 w 4142130"/>
                <a:gd name="connsiteY0" fmla="*/ 2536257 h 4860759"/>
                <a:gd name="connsiteX1" fmla="*/ 2731982 w 4142130"/>
                <a:gd name="connsiteY1" fmla="*/ 0 h 4860759"/>
                <a:gd name="connsiteX2" fmla="*/ 4113208 w 4142130"/>
                <a:gd name="connsiteY2" fmla="*/ 2536257 h 4860759"/>
                <a:gd name="connsiteX3" fmla="*/ 3251747 w 4142130"/>
                <a:gd name="connsiteY3" fmla="*/ 4860759 h 4860759"/>
                <a:gd name="connsiteX4" fmla="*/ 3220 w 4142130"/>
                <a:gd name="connsiteY4" fmla="*/ 2536257 h 4860759"/>
                <a:gd name="connsiteX0" fmla="*/ 274681 w 4413591"/>
                <a:gd name="connsiteY0" fmla="*/ 2536257 h 4860759"/>
                <a:gd name="connsiteX1" fmla="*/ 3003443 w 4413591"/>
                <a:gd name="connsiteY1" fmla="*/ 0 h 4860759"/>
                <a:gd name="connsiteX2" fmla="*/ 4384669 w 4413591"/>
                <a:gd name="connsiteY2" fmla="*/ 2536257 h 4860759"/>
                <a:gd name="connsiteX3" fmla="*/ 3523208 w 4413591"/>
                <a:gd name="connsiteY3" fmla="*/ 4860759 h 4860759"/>
                <a:gd name="connsiteX4" fmla="*/ 274681 w 4413591"/>
                <a:gd name="connsiteY4" fmla="*/ 2536257 h 486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591" h="4860759">
                  <a:moveTo>
                    <a:pt x="274681" y="2536257"/>
                  </a:moveTo>
                  <a:cubicBezTo>
                    <a:pt x="1525966" y="705853"/>
                    <a:pt x="1868501" y="0"/>
                    <a:pt x="3003443" y="0"/>
                  </a:cubicBezTo>
                  <a:cubicBezTo>
                    <a:pt x="4138385" y="0"/>
                    <a:pt x="4384669" y="1401315"/>
                    <a:pt x="4384669" y="2536257"/>
                  </a:cubicBezTo>
                  <a:cubicBezTo>
                    <a:pt x="4384669" y="3671199"/>
                    <a:pt x="4658150" y="4860759"/>
                    <a:pt x="3523208" y="4860759"/>
                  </a:cubicBezTo>
                  <a:cubicBezTo>
                    <a:pt x="2388266" y="4860759"/>
                    <a:pt x="-976604" y="4366661"/>
                    <a:pt x="274681" y="2536257"/>
                  </a:cubicBezTo>
                  <a:close/>
                </a:path>
              </a:pathLst>
            </a:custGeom>
            <a:gradFill>
              <a:gsLst>
                <a:gs pos="0">
                  <a:srgbClr val="EA8D8D"/>
                </a:gs>
                <a:gs pos="99000">
                  <a:srgbClr val="A890FE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701275" y="5622747"/>
            <a:ext cx="49407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https://rustxt.ru/check-spelling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50849" y="6145967"/>
            <a:ext cx="42164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https://text.ru/spelling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4791750"/>
            <a:ext cx="6059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Сайты для проверки орфографии и пунктуации:</a:t>
            </a:r>
            <a:endParaRPr lang="ru-RU" sz="2400" dirty="0"/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t="9045" b="24715"/>
          <a:stretch>
            <a:fillRect/>
          </a:stretch>
        </p:blipFill>
        <p:spPr bwMode="auto">
          <a:xfrm>
            <a:off x="6671820" y="0"/>
            <a:ext cx="5520180" cy="6916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15480" y="183808"/>
            <a:ext cx="2386698" cy="3147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52400" y="3522689"/>
            <a:ext cx="6059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 smtClean="0"/>
              <a:t>ГОСТрайтер</a:t>
            </a:r>
            <a:r>
              <a:rPr lang="ru-RU" sz="2400" dirty="0" smtClean="0"/>
              <a:t> – незаменимый помощник</a:t>
            </a:r>
          </a:p>
          <a:p>
            <a:pPr algn="ctr"/>
            <a:r>
              <a:rPr lang="ru-RU" sz="2400" dirty="0" smtClean="0"/>
              <a:t> в ведении социальных сетей.</a:t>
            </a:r>
          </a:p>
          <a:p>
            <a:pPr algn="ctr"/>
            <a:r>
              <a:rPr lang="en-US" sz="2400" dirty="0" smtClean="0"/>
              <a:t>@</a:t>
            </a:r>
            <a:r>
              <a:rPr lang="en-US" sz="2400" dirty="0" err="1" smtClean="0"/>
              <a:t>GospublicGPT_bot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2408</TotalTime>
  <Words>442</Words>
  <Application>Microsoft Office PowerPoint</Application>
  <PresentationFormat>Произвольный</PresentationFormat>
  <Paragraphs>41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Tema de Office</vt:lpstr>
      <vt:lpstr>Diseño personalizado</vt:lpstr>
      <vt:lpstr>Слайд 1</vt:lpstr>
      <vt:lpstr>Базовые правила ведения соцсетей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RDK</cp:lastModifiedBy>
  <cp:revision>203</cp:revision>
  <dcterms:created xsi:type="dcterms:W3CDTF">2019-06-04T18:27:26Z</dcterms:created>
  <dcterms:modified xsi:type="dcterms:W3CDTF">2024-11-19T08:34:41Z</dcterms:modified>
</cp:coreProperties>
</file>