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5" r:id="rId7"/>
    <p:sldId id="266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0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85BD8-DF70-4919-9F5C-B4C471231C39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DD1FF-6A3B-426C-BE51-CAD12F9AD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DD1FF-6A3B-426C-BE51-CAD12F9AD6B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371-4367-480A-878C-6C53202F6DFB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9F-FDDB-4C00-8F81-E67A97CC4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371-4367-480A-878C-6C53202F6DFB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9F-FDDB-4C00-8F81-E67A97CC4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371-4367-480A-878C-6C53202F6DFB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9F-FDDB-4C00-8F81-E67A97CC4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371-4367-480A-878C-6C53202F6DFB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9F-FDDB-4C00-8F81-E67A97CC4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371-4367-480A-878C-6C53202F6DFB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9F-FDDB-4C00-8F81-E67A97CC4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371-4367-480A-878C-6C53202F6DFB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9F-FDDB-4C00-8F81-E67A97CC4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371-4367-480A-878C-6C53202F6DFB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9F-FDDB-4C00-8F81-E67A97CC4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371-4367-480A-878C-6C53202F6DFB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9F-FDDB-4C00-8F81-E67A97CC4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371-4367-480A-878C-6C53202F6DFB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9F-FDDB-4C00-8F81-E67A97CC4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371-4367-480A-878C-6C53202F6DFB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9F-FDDB-4C00-8F81-E67A97CC4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E371-4367-480A-878C-6C53202F6DFB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129F-FDDB-4C00-8F81-E67A97CC4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CE371-4367-480A-878C-6C53202F6DFB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5129F-FDDB-4C00-8F81-E67A97CC4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682de4b47d3d98e39cd5ab12640faaa.jpg"/>
          <p:cNvPicPr>
            <a:picLocks noChangeAspect="1"/>
          </p:cNvPicPr>
          <p:nvPr/>
        </p:nvPicPr>
        <p:blipFill>
          <a:blip r:embed="rId2" cstate="print"/>
          <a:srcRect r="764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739945">
            <a:off x="2192827" y="945110"/>
            <a:ext cx="63547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СОЦИАЛЬНЫЕ </a:t>
            </a:r>
          </a:p>
          <a:p>
            <a:pPr algn="ctr"/>
            <a:r>
              <a:rPr lang="ru-RU" sz="6000" b="1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СЕТИ</a:t>
            </a:r>
            <a:endParaRPr lang="ru-RU" sz="6000" b="1" spc="50" dirty="0">
              <a:ln w="11430"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573016"/>
            <a:ext cx="61206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ПРОСТОТА, ЛЕГКОСТЬ, 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ЛАКОНИЧНОСТЬ</a:t>
            </a:r>
            <a:endParaRPr lang="ru-RU" sz="4800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86302">
            <a:off x="6281" y="280879"/>
            <a:ext cx="6862497" cy="96519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</a:rPr>
              <a:t>ПОСТ </a:t>
            </a:r>
            <a:br>
              <a:rPr lang="ru-RU" b="1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ru-RU" b="1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</a:rPr>
              <a:t>В СОЦИАЛЬНОЙ СЕТИ</a:t>
            </a:r>
            <a:endParaRPr lang="ru-RU" b="1" spc="50" dirty="0">
              <a:ln w="11430"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4" name="Содержимое 3" descr="2021-01-25_09-18-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4137338" cy="4320480"/>
          </a:xfrm>
        </p:spPr>
      </p:pic>
      <p:pic>
        <p:nvPicPr>
          <p:cNvPr id="6" name="Рисунок 5" descr="2021-01-25_09-18-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60848"/>
            <a:ext cx="4326702" cy="44222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31840" y="1340768"/>
            <a:ext cx="66247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СОКРОЩАЙ/УПРАЩАЙ</a:t>
            </a:r>
            <a:endParaRPr lang="ru-RU" sz="3600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1-13337_check-mark-icon-png-green-check-clear-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1844824"/>
            <a:ext cx="836785" cy="750221"/>
          </a:xfrm>
          <a:prstGeom prst="rect">
            <a:avLst/>
          </a:prstGeom>
        </p:spPr>
      </p:pic>
      <p:pic>
        <p:nvPicPr>
          <p:cNvPr id="9" name="Рисунок 8" descr="1200px-Xmark01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1895770"/>
            <a:ext cx="1296144" cy="9170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21-01-25_09-36-5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3960440" cy="3881231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 rot="21095589">
            <a:off x="-789259" y="208024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</a:rPr>
              <a:t>ОТЛОЖЕННЫЙ ПОСТИНГ</a:t>
            </a:r>
            <a:endParaRPr lang="ru-RU" b="1" spc="50" dirty="0">
              <a:ln w="11430"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6" name="Рисунок 5" descr="2021-01-25_09-37-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564904"/>
            <a:ext cx="4320480" cy="38732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21004168">
            <a:off x="14794" y="952941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Отложенный постинг — это автоматическое размещение постов в социальных сетях в определённое время.</a:t>
            </a:r>
          </a:p>
        </p:txBody>
      </p:sp>
      <p:pic>
        <p:nvPicPr>
          <p:cNvPr id="8" name="Рисунок 7" descr="2.png"/>
          <p:cNvPicPr>
            <a:picLocks noChangeAspect="1"/>
          </p:cNvPicPr>
          <p:nvPr/>
        </p:nvPicPr>
        <p:blipFill>
          <a:blip r:embed="rId4" cstate="print"/>
          <a:srcRect l="11765" t="11775" r="11765" b="11691"/>
          <a:stretch>
            <a:fillRect/>
          </a:stretch>
        </p:blipFill>
        <p:spPr>
          <a:xfrm>
            <a:off x="7740352" y="1412776"/>
            <a:ext cx="936104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331" t="6250" r="5788" b="6250"/>
          <a:stretch>
            <a:fillRect/>
          </a:stretch>
        </p:blipFill>
        <p:spPr>
          <a:xfrm>
            <a:off x="7740352" y="692696"/>
            <a:ext cx="1008112" cy="1008112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 rot="21095589">
            <a:off x="-645244" y="2080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ОТЛОЖЕННЫЙ ПОСТИНГ</a:t>
            </a:r>
          </a:p>
        </p:txBody>
      </p:sp>
      <p:pic>
        <p:nvPicPr>
          <p:cNvPr id="6" name="Рисунок 5" descr="2021-01-25_10-37-54.png"/>
          <p:cNvPicPr>
            <a:picLocks noChangeAspect="1"/>
          </p:cNvPicPr>
          <p:nvPr/>
        </p:nvPicPr>
        <p:blipFill>
          <a:blip r:embed="rId3" cstate="print"/>
          <a:srcRect l="4973" r="5504"/>
          <a:stretch>
            <a:fillRect/>
          </a:stretch>
        </p:blipFill>
        <p:spPr>
          <a:xfrm>
            <a:off x="251520" y="1772816"/>
            <a:ext cx="4401999" cy="4320480"/>
          </a:xfrm>
          <a:prstGeom prst="rect">
            <a:avLst/>
          </a:prstGeom>
        </p:spPr>
      </p:pic>
      <p:pic>
        <p:nvPicPr>
          <p:cNvPr id="7" name="Рисунок 6" descr="2021-01-25_09-40-58.png"/>
          <p:cNvPicPr>
            <a:picLocks noChangeAspect="1"/>
          </p:cNvPicPr>
          <p:nvPr/>
        </p:nvPicPr>
        <p:blipFill>
          <a:blip r:embed="rId4" cstate="print"/>
          <a:srcRect l="6221" t="-2006" r="10492"/>
          <a:stretch>
            <a:fillRect/>
          </a:stretch>
        </p:blipFill>
        <p:spPr>
          <a:xfrm>
            <a:off x="4716016" y="1700808"/>
            <a:ext cx="4219776" cy="43506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 rot="20932154">
            <a:off x="-1155715" y="18015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#+</a:t>
            </a:r>
            <a:r>
              <a:rPr lang="ru-RU" b="1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</a:rPr>
              <a:t>С</a:t>
            </a:r>
            <a:r>
              <a:rPr lang="ru-RU" b="1" spc="50" dirty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</a:rPr>
              <a:t>Л</a:t>
            </a:r>
            <a:r>
              <a:rPr lang="ru-RU" b="1" spc="5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</a:rPr>
              <a:t>ОВО</a:t>
            </a:r>
            <a:r>
              <a:rPr lang="en-US" b="1" spc="50" dirty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</a:rPr>
              <a:t>=</a:t>
            </a:r>
            <a:r>
              <a:rPr kumimoji="0" lang="ru-RU" sz="4400" b="1" i="0" u="none" strike="noStrike" kern="1200" cap="none" spc="50" normalizeH="0" baseline="0" noProof="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ХЭШТЕГ</a:t>
            </a:r>
          </a:p>
        </p:txBody>
      </p:sp>
      <p:pic>
        <p:nvPicPr>
          <p:cNvPr id="9" name="Содержимое 8" descr="2021-01-25_11-45-4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5670" y="2420888"/>
            <a:ext cx="4029729" cy="4165923"/>
          </a:xfrm>
        </p:spPr>
      </p:pic>
      <p:sp>
        <p:nvSpPr>
          <p:cNvPr id="12" name="Прямоугольник 11"/>
          <p:cNvSpPr/>
          <p:nvPr/>
        </p:nvSpPr>
        <p:spPr>
          <a:xfrm rot="20895855">
            <a:off x="32553" y="858504"/>
            <a:ext cx="85649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Хештеги помогают найти учреждение в социальных сетях, структурировать информацию по темам, разделам или рубрикам.</a:t>
            </a:r>
            <a:endParaRPr lang="ru-RU" sz="2400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3" name="Рисунок 12" descr="2021-01-25_12-23-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420889"/>
            <a:ext cx="3856953" cy="41764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21-01-25_13-40-5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71" r="6827"/>
          <a:stretch>
            <a:fillRect/>
          </a:stretch>
        </p:blipFill>
        <p:spPr>
          <a:xfrm>
            <a:off x="179512" y="3068960"/>
            <a:ext cx="4415400" cy="3407050"/>
          </a:xfrm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 rot="20932154">
            <a:off x="-219612" y="3961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ФОТОГРАФИИ</a:t>
            </a:r>
            <a:r>
              <a:rPr kumimoji="0" lang="ru-RU" sz="4400" b="1" i="0" u="none" strike="noStrike" kern="1200" cap="none" spc="50" normalizeH="0" noProof="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 СООБЩЕСТВА</a:t>
            </a:r>
            <a:endParaRPr kumimoji="0" lang="ru-RU" sz="4400" b="1" i="0" u="none" strike="noStrike" kern="1200" cap="none" spc="50" normalizeH="0" baseline="0" noProof="0" dirty="0" smtClean="0">
              <a:ln w="11430"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  <p:pic>
        <p:nvPicPr>
          <p:cNvPr id="6" name="Рисунок 5" descr="2021-01-25_13-41-20.png"/>
          <p:cNvPicPr>
            <a:picLocks noChangeAspect="1"/>
          </p:cNvPicPr>
          <p:nvPr/>
        </p:nvPicPr>
        <p:blipFill>
          <a:blip r:embed="rId4" cstate="print"/>
          <a:srcRect r="6273"/>
          <a:stretch>
            <a:fillRect/>
          </a:stretch>
        </p:blipFill>
        <p:spPr>
          <a:xfrm>
            <a:off x="4572000" y="3068960"/>
            <a:ext cx="4399034" cy="34563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20891231">
            <a:off x="186974" y="1497354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Фотоальбомы — отличная возможность рассказать о мероприятиях.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 rot="21062777">
            <a:off x="-69715" y="3180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ВИДЕОЗАПИСИ</a:t>
            </a:r>
            <a:r>
              <a:rPr kumimoji="0" lang="ru-RU" sz="4400" b="1" i="0" u="none" strike="noStrike" kern="1200" cap="none" spc="50" normalizeH="0" noProof="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 СООБЩЕСТВА</a:t>
            </a:r>
            <a:endParaRPr kumimoji="0" lang="ru-RU" sz="4400" b="1" i="0" u="none" strike="noStrike" kern="1200" cap="none" spc="50" normalizeH="0" baseline="0" noProof="0" dirty="0" smtClean="0">
              <a:ln w="11430"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  <p:pic>
        <p:nvPicPr>
          <p:cNvPr id="7" name="Содержимое 6" descr="2021-01-25_14-11-5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0179"/>
          <a:stretch>
            <a:fillRect/>
          </a:stretch>
        </p:blipFill>
        <p:spPr>
          <a:xfrm>
            <a:off x="179512" y="2060848"/>
            <a:ext cx="4195666" cy="3312368"/>
          </a:xfrm>
        </p:spPr>
      </p:pic>
      <p:pic>
        <p:nvPicPr>
          <p:cNvPr id="8" name="Рисунок 7" descr="2021-01-25_14-12-27.png"/>
          <p:cNvPicPr>
            <a:picLocks noChangeAspect="1"/>
          </p:cNvPicPr>
          <p:nvPr/>
        </p:nvPicPr>
        <p:blipFill>
          <a:blip r:embed="rId3" cstate="print"/>
          <a:srcRect r="4918"/>
          <a:stretch>
            <a:fillRect/>
          </a:stretch>
        </p:blipFill>
        <p:spPr>
          <a:xfrm>
            <a:off x="4427984" y="2138438"/>
            <a:ext cx="4176464" cy="32347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34a8ca0f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240" t="12903" r="13122" b="38710"/>
          <a:stretch>
            <a:fillRect/>
          </a:stretch>
        </p:blipFill>
        <p:spPr>
          <a:xfrm>
            <a:off x="510749" y="2492896"/>
            <a:ext cx="2693099" cy="1224136"/>
          </a:xfrm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 rot="21016064">
            <a:off x="-678696" y="402972"/>
            <a:ext cx="6851104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ПИШИ</a:t>
            </a:r>
            <a:r>
              <a:rPr kumimoji="0" lang="ru-RU" sz="4400" b="1" i="0" u="none" strike="noStrike" kern="1200" cap="none" spc="50" normalizeH="0" noProof="0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Heavy" pitchFamily="34" charset="0"/>
                <a:ea typeface="+mj-ea"/>
                <a:cs typeface="+mj-cs"/>
              </a:rPr>
              <a:t> ПРАВИЛЬНО</a:t>
            </a:r>
            <a:endParaRPr kumimoji="0" lang="ru-RU" sz="4400" b="1" i="0" u="none" strike="noStrike" kern="1200" cap="none" spc="50" normalizeH="0" baseline="0" noProof="0" dirty="0" smtClean="0">
              <a:ln w="11430"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Franklin Gothic Heavy" pitchFamily="34" charset="0"/>
              <a:ea typeface="+mj-ea"/>
              <a:cs typeface="+mj-cs"/>
            </a:endParaRPr>
          </a:p>
        </p:txBody>
      </p:sp>
      <p:pic>
        <p:nvPicPr>
          <p:cNvPr id="6" name="Рисунок 5" descr="LanguageTool.jpg"/>
          <p:cNvPicPr>
            <a:picLocks noChangeAspect="1"/>
          </p:cNvPicPr>
          <p:nvPr/>
        </p:nvPicPr>
        <p:blipFill>
          <a:blip r:embed="rId3" cstate="print"/>
          <a:srcRect t="20000" b="23333"/>
          <a:stretch>
            <a:fillRect/>
          </a:stretch>
        </p:blipFill>
        <p:spPr>
          <a:xfrm>
            <a:off x="5940152" y="2492896"/>
            <a:ext cx="2540000" cy="1224136"/>
          </a:xfrm>
          <a:prstGeom prst="rect">
            <a:avLst/>
          </a:prstGeom>
        </p:spPr>
      </p:pic>
      <p:pic>
        <p:nvPicPr>
          <p:cNvPr id="7" name="Рисунок 6" descr="orfogramm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005064"/>
            <a:ext cx="3312368" cy="22082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1071393">
            <a:off x="136028" y="1060848"/>
            <a:ext cx="85689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Сервисы помощники для проверки правописания онлайн.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70</Words>
  <Application>Microsoft Office PowerPoint</Application>
  <PresentationFormat>Экран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ПОСТ  В СОЦИАЛЬНОЙ СЕТИ</vt:lpstr>
      <vt:lpstr>ОТЛОЖЕННЫЙ ПОСТИНГ</vt:lpstr>
      <vt:lpstr>Слайд 4</vt:lpstr>
      <vt:lpstr>#+СЛОВО=ХЭШТЕГ</vt:lpstr>
      <vt:lpstr>ФОТОГРАФИИ СООБЩЕСТВА</vt:lpstr>
      <vt:lpstr>ВИДЕОЗАПИСИ СООБЩЕСТВА</vt:lpstr>
      <vt:lpstr>ПИШИ ПРАВИЛЬНО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MS</dc:creator>
  <cp:lastModifiedBy>MS</cp:lastModifiedBy>
  <cp:revision>3</cp:revision>
  <dcterms:created xsi:type="dcterms:W3CDTF">2021-01-25T05:06:49Z</dcterms:created>
  <dcterms:modified xsi:type="dcterms:W3CDTF">2021-01-27T05:47:01Z</dcterms:modified>
</cp:coreProperties>
</file>